
<file path=[Content_Types].xml><?xml version="1.0" encoding="utf-8"?>
<Types xmlns="http://schemas.openxmlformats.org/package/2006/content-types">
  <Default Extension="jpeg" ContentType="image/jpeg"/>
  <Default Extension="JP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3" r:id="rId38"/>
    <p:sldId id="294" r:id="rId39"/>
    <p:sldId id="295" r:id="rId40"/>
    <p:sldId id="296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</p:sldIdLst>
  <p:sldSz cx="12192000" cy="6858000"/>
  <p:notesSz cx="6858000" cy="9144000"/>
  <p:photoAlbum/>
  <p:defaultTextStyle>
    <a:defPPr>
      <a:defRPr lang="fa-I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>
      <p:cViewPr varScale="1">
        <p:scale>
          <a:sx n="68" d="100"/>
          <a:sy n="68" d="100"/>
        </p:scale>
        <p:origin x="792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viewProps" Target="viewProps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heme" Target="theme/theme1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presProps" Target="presProps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1481B49-9BCF-463F-9AC2-290156901051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D9E6A3C-F32F-41FE-9415-142646EBD2CF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141E3E1-546B-44FE-AF29-F8CCF89DD03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362A9-71BA-4D37-9825-3E269A65AFA8}" type="datetimeFigureOut">
              <a:rPr lang="fa-IR" smtClean="0"/>
              <a:t>1446/07/26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9B5ACC5-6363-41A3-9DD0-0EB6E2ACFC1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ED3773A-6BD9-41BB-98DA-D79934A18E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DE49E-80D3-466A-8EFA-D20053EC12D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99022556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7E253D7-6D1D-4DC9-9333-BC50A635113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B03695C-D693-4049-8040-C4ACB5F04D14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1C442A1-008E-4DA1-AFE9-048DC870444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362A9-71BA-4D37-9825-3E269A65AFA8}" type="datetimeFigureOut">
              <a:rPr lang="fa-IR" smtClean="0"/>
              <a:t>1446/07/26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E1BA5E-EF42-4A37-9CE9-5E32320D045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7B0BF34-D207-404C-91A3-3979942A476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DE49E-80D3-466A-8EFA-D20053EC12D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23733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F0016ACE-5088-4068-BC91-0B1284C1513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4F6D55A-FECC-4164-B4D6-97BEF6DDC0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E044C90-BAED-45BE-AEB7-A2FBA887534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362A9-71BA-4D37-9825-3E269A65AFA8}" type="datetimeFigureOut">
              <a:rPr lang="fa-IR" smtClean="0"/>
              <a:t>1446/07/26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CBEFB85-F375-447D-81EF-A94374DD156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3DD19F7-70B8-4726-8797-BA8ED542CC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DE49E-80D3-466A-8EFA-D20053EC12D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8252192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6A9D3E-8C5F-4AD8-95B3-B8EC15AF11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DD8BEA1-E99E-41EF-B4E8-F6D8FBD18ECE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D516C9D-A5CD-4E2B-A040-799476DBC6C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362A9-71BA-4D37-9825-3E269A65AFA8}" type="datetimeFigureOut">
              <a:rPr lang="fa-IR" smtClean="0"/>
              <a:t>1446/07/26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EA0B6E3-172E-442B-BC07-0359A255DE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59B52C-0A67-4FD6-9B06-088B28966A5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DE49E-80D3-466A-8EFA-D20053EC12D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80933654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740E2A-E155-4195-897E-0CA3DDAA969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11A054-2975-4184-AD29-22C1ED3C5A27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C31E64-96D6-4A09-B697-58A47DBD0DA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362A9-71BA-4D37-9825-3E269A65AFA8}" type="datetimeFigureOut">
              <a:rPr lang="fa-IR" smtClean="0"/>
              <a:t>1446/07/26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642975E-CD7A-4B70-B2C9-1305D143842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A5409ED-945C-4F87-93F2-407F33BE9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DE49E-80D3-466A-8EFA-D20053EC12D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59954326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E150E6D-1AB5-44A7-B211-47AD1BB21DF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33F1276-799B-44B0-9293-D50FE1675945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57F862F-0C34-4ED7-A2F0-933C70B92F28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7F882D4-6169-4F68-B461-C41A8C7D6F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362A9-71BA-4D37-9825-3E269A65AFA8}" type="datetimeFigureOut">
              <a:rPr lang="fa-IR" smtClean="0"/>
              <a:t>1446/07/26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04F670B-83CB-4DFC-9468-6CAE39EFD2A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F008FF1-749B-469A-956D-FB40737CA76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DE49E-80D3-466A-8EFA-D20053EC12D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205168377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392444-6BA8-4747-A023-DAA7E0B6CFA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D5629DD-EE82-4BC7-99E1-23E208B359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9940C02-71DE-4A44-BCB1-73A7A5381D3C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A5D93EED-FE3F-4A70-9166-A37FA31148C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D842362B-08FB-4679-BA47-D106D8C60B53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31B8947D-767C-416A-803C-B68D7A08FA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362A9-71BA-4D37-9825-3E269A65AFA8}" type="datetimeFigureOut">
              <a:rPr lang="fa-IR" smtClean="0"/>
              <a:t>1446/07/26</a:t>
            </a:fld>
            <a:endParaRPr lang="fa-IR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64630A27-93CD-4819-BCBA-1E88E3A86CA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100AD27D-8A19-495A-968B-53FB19B3AD7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DE49E-80D3-466A-8EFA-D20053EC12D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311468999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895F375-87FC-4FB3-97F1-84DDC71CB9D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121F7D7-0410-462C-ACDD-2736112FFFB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362A9-71BA-4D37-9825-3E269A65AFA8}" type="datetimeFigureOut">
              <a:rPr lang="fa-IR" smtClean="0"/>
              <a:t>1446/07/26</a:t>
            </a:fld>
            <a:endParaRPr lang="fa-IR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43C08C54-12D4-4060-ABAC-3886B0EFF7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F7ED70BE-0FFF-4DDD-B52C-77CF043C270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DE49E-80D3-466A-8EFA-D20053EC12D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57297754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D64977-1E98-4AF3-AA98-B07132C445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362A9-71BA-4D37-9825-3E269A65AFA8}" type="datetimeFigureOut">
              <a:rPr lang="fa-IR" smtClean="0"/>
              <a:t>1446/07/26</a:t>
            </a:fld>
            <a:endParaRPr lang="fa-IR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B8D8AAB-38CD-4A4E-998C-E5EDF11FCC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77CE89F-80CE-48D6-B055-B40810969F7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DE49E-80D3-466A-8EFA-D20053EC12D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43597695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E894E61-1B15-4CB2-B9CA-78A4BA365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9B3636D-FEC5-4734-B664-468452CB2BE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39B7270-05E4-441D-A389-973BC647A36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249FEB74-D252-4663-9B4D-7270CA74FF1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362A9-71BA-4D37-9825-3E269A65AFA8}" type="datetimeFigureOut">
              <a:rPr lang="fa-IR" smtClean="0"/>
              <a:t>1446/07/26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0F12CC-9CA6-428D-997F-20E2C40130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252973D-9C7F-4E29-AB35-2418F23C7A5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DE49E-80D3-466A-8EFA-D20053EC12D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03669839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D38E08B-8960-4C50-80A5-C0F9B5845B2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5C2D381-774C-49E9-B113-FB401A0F30B9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fa-IR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16BCA67-BF2A-4201-BE63-E35FFA89332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D4E39A2-4D19-4625-95F7-39E625F4FB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C0362A9-71BA-4D37-9825-3E269A65AFA8}" type="datetimeFigureOut">
              <a:rPr lang="fa-IR" smtClean="0"/>
              <a:t>1446/07/26</a:t>
            </a:fld>
            <a:endParaRPr lang="fa-IR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5487DDB-B9CB-4060-B728-44CE0808F87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fa-IR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4A349D2-D41C-4FE4-BC1E-DB9FF369F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EDDE49E-80D3-466A-8EFA-D20053EC12D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1821241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D69EC88-0245-4181-8670-2CC770A537F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fa-IR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473B7D-6EB0-4838-8F02-0CFF3409120F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fa-IR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269129B-AE48-4457-89BC-B4CFB50EDE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C0362A9-71BA-4D37-9825-3E269A65AFA8}" type="datetimeFigureOut">
              <a:rPr lang="fa-IR" smtClean="0"/>
              <a:t>1446/07/26</a:t>
            </a:fld>
            <a:endParaRPr lang="fa-IR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78DE34-6AE0-48CB-BE37-97FF4EA0BEF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fa-IR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3AD50EC-6708-43DC-9AE6-FBE1C48886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EDDE49E-80D3-466A-8EFA-D20053EC12D0}" type="slidenum">
              <a:rPr lang="fa-IR" smtClean="0"/>
              <a:t>‹#›</a:t>
            </a:fld>
            <a:endParaRPr lang="fa-IR"/>
          </a:p>
        </p:txBody>
      </p:sp>
    </p:spTree>
    <p:extLst>
      <p:ext uri="{BB962C8B-B14F-4D97-AF65-F5344CB8AC3E}">
        <p14:creationId xmlns:p14="http://schemas.microsoft.com/office/powerpoint/2010/main" val="162362960"/>
      </p:ext>
    </p:extLst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fa-I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G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G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G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JPG"/><Relationship Id="rId1" Type="http://schemas.openxmlformats.org/officeDocument/2006/relationships/slideLayout" Target="../slideLayouts/slideLayout7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G"/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G"/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G"/><Relationship Id="rId1" Type="http://schemas.openxmlformats.org/officeDocument/2006/relationships/slideLayout" Target="../slideLayouts/slideLayout7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G"/><Relationship Id="rId1" Type="http://schemas.openxmlformats.org/officeDocument/2006/relationships/slideLayout" Target="../slideLayouts/slideLayout7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G"/><Relationship Id="rId1" Type="http://schemas.openxmlformats.org/officeDocument/2006/relationships/slideLayout" Target="../slideLayouts/slideLayout7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G"/><Relationship Id="rId1" Type="http://schemas.openxmlformats.org/officeDocument/2006/relationships/slideLayout" Target="../slideLayouts/slideLayout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G"/><Relationship Id="rId1" Type="http://schemas.openxmlformats.org/officeDocument/2006/relationships/slideLayout" Target="../slideLayouts/slideLayout7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G"/><Relationship Id="rId1" Type="http://schemas.openxmlformats.org/officeDocument/2006/relationships/slideLayout" Target="../slideLayouts/slideLayout7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G"/><Relationship Id="rId1" Type="http://schemas.openxmlformats.org/officeDocument/2006/relationships/slideLayout" Target="../slideLayouts/slideLayout7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G"/><Relationship Id="rId1" Type="http://schemas.openxmlformats.org/officeDocument/2006/relationships/slideLayout" Target="../slideLayouts/slideLayout7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G"/><Relationship Id="rId1" Type="http://schemas.openxmlformats.org/officeDocument/2006/relationships/slideLayout" Target="../slideLayouts/slideLayout7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JP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JPG"/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JPG"/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G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">
            <a:extLst>
              <a:ext uri="{FF2B5EF4-FFF2-40B4-BE49-F238E27FC236}">
                <a16:creationId xmlns:a16="http://schemas.microsoft.com/office/drawing/2014/main" id="{6B6C0BA8-7C53-4E99-9441-D997D7E2F64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00215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0">
            <a:extLst>
              <a:ext uri="{FF2B5EF4-FFF2-40B4-BE49-F238E27FC236}">
                <a16:creationId xmlns:a16="http://schemas.microsoft.com/office/drawing/2014/main" id="{7B7EAFD2-D55E-49A3-97FB-181F79BB372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4685974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1">
            <a:extLst>
              <a:ext uri="{FF2B5EF4-FFF2-40B4-BE49-F238E27FC236}">
                <a16:creationId xmlns:a16="http://schemas.microsoft.com/office/drawing/2014/main" id="{4C54747A-A270-4F5C-ABC0-4782D64D726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521220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2">
            <a:extLst>
              <a:ext uri="{FF2B5EF4-FFF2-40B4-BE49-F238E27FC236}">
                <a16:creationId xmlns:a16="http://schemas.microsoft.com/office/drawing/2014/main" id="{D21A59D0-D34E-4E2E-9FDD-FE52FA7DA1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32623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3">
            <a:extLst>
              <a:ext uri="{FF2B5EF4-FFF2-40B4-BE49-F238E27FC236}">
                <a16:creationId xmlns:a16="http://schemas.microsoft.com/office/drawing/2014/main" id="{EBEC0C3C-D26F-4887-86CF-712D88AB386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00629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4">
            <a:extLst>
              <a:ext uri="{FF2B5EF4-FFF2-40B4-BE49-F238E27FC236}">
                <a16:creationId xmlns:a16="http://schemas.microsoft.com/office/drawing/2014/main" id="{CCD16D74-730D-40BA-9252-D57CBDB2F6A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99653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5">
            <a:extLst>
              <a:ext uri="{FF2B5EF4-FFF2-40B4-BE49-F238E27FC236}">
                <a16:creationId xmlns:a16="http://schemas.microsoft.com/office/drawing/2014/main" id="{792EC89D-FABD-4B85-8F89-0E85474F9F1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051124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6">
            <a:extLst>
              <a:ext uri="{FF2B5EF4-FFF2-40B4-BE49-F238E27FC236}">
                <a16:creationId xmlns:a16="http://schemas.microsoft.com/office/drawing/2014/main" id="{EA8E35AE-410D-4173-A3BA-09B496C988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195187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7">
            <a:extLst>
              <a:ext uri="{FF2B5EF4-FFF2-40B4-BE49-F238E27FC236}">
                <a16:creationId xmlns:a16="http://schemas.microsoft.com/office/drawing/2014/main" id="{FEF67ED6-4067-4AA7-94E7-301FD0251D4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18931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8">
            <a:extLst>
              <a:ext uri="{FF2B5EF4-FFF2-40B4-BE49-F238E27FC236}">
                <a16:creationId xmlns:a16="http://schemas.microsoft.com/office/drawing/2014/main" id="{A028D7D0-4A7E-482D-8BC6-42266E970C1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16779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19">
            <a:extLst>
              <a:ext uri="{FF2B5EF4-FFF2-40B4-BE49-F238E27FC236}">
                <a16:creationId xmlns:a16="http://schemas.microsoft.com/office/drawing/2014/main" id="{54A1DDED-63D2-4D84-92EB-D6E3D11EA04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325751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">
            <a:extLst>
              <a:ext uri="{FF2B5EF4-FFF2-40B4-BE49-F238E27FC236}">
                <a16:creationId xmlns:a16="http://schemas.microsoft.com/office/drawing/2014/main" id="{DA844992-5AF3-4ABA-B245-EA3A24AFDE5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2223005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0">
            <a:extLst>
              <a:ext uri="{FF2B5EF4-FFF2-40B4-BE49-F238E27FC236}">
                <a16:creationId xmlns:a16="http://schemas.microsoft.com/office/drawing/2014/main" id="{118BF500-DE14-46B5-9C87-25D26CDEC73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3917958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1">
            <a:extLst>
              <a:ext uri="{FF2B5EF4-FFF2-40B4-BE49-F238E27FC236}">
                <a16:creationId xmlns:a16="http://schemas.microsoft.com/office/drawing/2014/main" id="{DEFA7549-00C2-4B14-8A45-71204C9A3B0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02721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2">
            <a:extLst>
              <a:ext uri="{FF2B5EF4-FFF2-40B4-BE49-F238E27FC236}">
                <a16:creationId xmlns:a16="http://schemas.microsoft.com/office/drawing/2014/main" id="{FF2AF02D-93E0-44AF-A99C-796F7F6C30F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189536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3">
            <a:extLst>
              <a:ext uri="{FF2B5EF4-FFF2-40B4-BE49-F238E27FC236}">
                <a16:creationId xmlns:a16="http://schemas.microsoft.com/office/drawing/2014/main" id="{0A840F83-C55E-4E1F-984F-C440F45D02F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24481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4">
            <a:extLst>
              <a:ext uri="{FF2B5EF4-FFF2-40B4-BE49-F238E27FC236}">
                <a16:creationId xmlns:a16="http://schemas.microsoft.com/office/drawing/2014/main" id="{3A94D48B-1EB8-41DA-92F5-B592464E32C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8712061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5">
            <a:extLst>
              <a:ext uri="{FF2B5EF4-FFF2-40B4-BE49-F238E27FC236}">
                <a16:creationId xmlns:a16="http://schemas.microsoft.com/office/drawing/2014/main" id="{16FCADA2-83C7-45C9-8DC0-DCA9F6723F3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3243984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6">
            <a:extLst>
              <a:ext uri="{FF2B5EF4-FFF2-40B4-BE49-F238E27FC236}">
                <a16:creationId xmlns:a16="http://schemas.microsoft.com/office/drawing/2014/main" id="{09FA00F1-A195-4B6F-9494-71717903071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427293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7">
            <a:extLst>
              <a:ext uri="{FF2B5EF4-FFF2-40B4-BE49-F238E27FC236}">
                <a16:creationId xmlns:a16="http://schemas.microsoft.com/office/drawing/2014/main" id="{A1BDD6DA-8167-458E-8EB5-81FE31A4E29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818538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8">
            <a:extLst>
              <a:ext uri="{FF2B5EF4-FFF2-40B4-BE49-F238E27FC236}">
                <a16:creationId xmlns:a16="http://schemas.microsoft.com/office/drawing/2014/main" id="{03450994-06A1-41DB-8E77-B8A2BCC9302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10334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29">
            <a:extLst>
              <a:ext uri="{FF2B5EF4-FFF2-40B4-BE49-F238E27FC236}">
                <a16:creationId xmlns:a16="http://schemas.microsoft.com/office/drawing/2014/main" id="{C6ED16EA-7207-478C-A6D7-C1A32C29FFB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680667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">
            <a:extLst>
              <a:ext uri="{FF2B5EF4-FFF2-40B4-BE49-F238E27FC236}">
                <a16:creationId xmlns:a16="http://schemas.microsoft.com/office/drawing/2014/main" id="{EADD9097-F493-44DF-85F9-5FE17FF236D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2658164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0">
            <a:extLst>
              <a:ext uri="{FF2B5EF4-FFF2-40B4-BE49-F238E27FC236}">
                <a16:creationId xmlns:a16="http://schemas.microsoft.com/office/drawing/2014/main" id="{B249918C-6351-4BBC-8257-655B686F520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7312897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1">
            <a:extLst>
              <a:ext uri="{FF2B5EF4-FFF2-40B4-BE49-F238E27FC236}">
                <a16:creationId xmlns:a16="http://schemas.microsoft.com/office/drawing/2014/main" id="{CDB185B1-D2A4-4F57-8B6B-4399150E093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980350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2">
            <a:extLst>
              <a:ext uri="{FF2B5EF4-FFF2-40B4-BE49-F238E27FC236}">
                <a16:creationId xmlns:a16="http://schemas.microsoft.com/office/drawing/2014/main" id="{2D9A83BD-F1DE-41DD-A5B3-4AF026DFD86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04209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3">
            <a:extLst>
              <a:ext uri="{FF2B5EF4-FFF2-40B4-BE49-F238E27FC236}">
                <a16:creationId xmlns:a16="http://schemas.microsoft.com/office/drawing/2014/main" id="{040D4537-D5D9-4433-9546-BC518FD91D2F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827581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4">
            <a:extLst>
              <a:ext uri="{FF2B5EF4-FFF2-40B4-BE49-F238E27FC236}">
                <a16:creationId xmlns:a16="http://schemas.microsoft.com/office/drawing/2014/main" id="{F545AA86-3E17-49D1-A25C-469E678B1A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6271205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5">
            <a:extLst>
              <a:ext uri="{FF2B5EF4-FFF2-40B4-BE49-F238E27FC236}">
                <a16:creationId xmlns:a16="http://schemas.microsoft.com/office/drawing/2014/main" id="{E8DF747E-649A-4A33-85D3-2051693790A4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30066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6">
            <a:extLst>
              <a:ext uri="{FF2B5EF4-FFF2-40B4-BE49-F238E27FC236}">
                <a16:creationId xmlns:a16="http://schemas.microsoft.com/office/drawing/2014/main" id="{889E1A8A-732A-46C8-887A-9AC67E9D72D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4727883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7">
            <a:extLst>
              <a:ext uri="{FF2B5EF4-FFF2-40B4-BE49-F238E27FC236}">
                <a16:creationId xmlns:a16="http://schemas.microsoft.com/office/drawing/2014/main" id="{3166ECDA-1688-4C4D-B89B-D678451B747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2904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8">
            <a:extLst>
              <a:ext uri="{FF2B5EF4-FFF2-40B4-BE49-F238E27FC236}">
                <a16:creationId xmlns:a16="http://schemas.microsoft.com/office/drawing/2014/main" id="{232F227D-881F-4A24-9E3D-4CE7DE138AF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832438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39">
            <a:extLst>
              <a:ext uri="{FF2B5EF4-FFF2-40B4-BE49-F238E27FC236}">
                <a16:creationId xmlns:a16="http://schemas.microsoft.com/office/drawing/2014/main" id="{4C4CA23B-7E32-408B-BDA3-3DB6EF33018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17812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4">
            <a:extLst>
              <a:ext uri="{FF2B5EF4-FFF2-40B4-BE49-F238E27FC236}">
                <a16:creationId xmlns:a16="http://schemas.microsoft.com/office/drawing/2014/main" id="{36E17CF5-D55B-4DED-8662-9D0B24AEE24B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410793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40">
            <a:extLst>
              <a:ext uri="{FF2B5EF4-FFF2-40B4-BE49-F238E27FC236}">
                <a16:creationId xmlns:a16="http://schemas.microsoft.com/office/drawing/2014/main" id="{9D746283-95B0-4252-8FD1-2443F873ACD6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55230311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41">
            <a:extLst>
              <a:ext uri="{FF2B5EF4-FFF2-40B4-BE49-F238E27FC236}">
                <a16:creationId xmlns:a16="http://schemas.microsoft.com/office/drawing/2014/main" id="{710F63BA-B9AD-4AA3-B2AD-ADDA1C8BBC4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451765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42">
            <a:extLst>
              <a:ext uri="{FF2B5EF4-FFF2-40B4-BE49-F238E27FC236}">
                <a16:creationId xmlns:a16="http://schemas.microsoft.com/office/drawing/2014/main" id="{23537A63-C337-4D67-BE6F-082755BFA6E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4514719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43">
            <a:extLst>
              <a:ext uri="{FF2B5EF4-FFF2-40B4-BE49-F238E27FC236}">
                <a16:creationId xmlns:a16="http://schemas.microsoft.com/office/drawing/2014/main" id="{8DD1E08C-A880-41D2-B868-9BCD98D05243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6666133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44">
            <a:extLst>
              <a:ext uri="{FF2B5EF4-FFF2-40B4-BE49-F238E27FC236}">
                <a16:creationId xmlns:a16="http://schemas.microsoft.com/office/drawing/2014/main" id="{DA3DD2FE-FE77-4AFE-8C7E-8715835C0CB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5544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45">
            <a:extLst>
              <a:ext uri="{FF2B5EF4-FFF2-40B4-BE49-F238E27FC236}">
                <a16:creationId xmlns:a16="http://schemas.microsoft.com/office/drawing/2014/main" id="{6722C223-ACAD-4782-B477-E7F15FEA98E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17989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46">
            <a:extLst>
              <a:ext uri="{FF2B5EF4-FFF2-40B4-BE49-F238E27FC236}">
                <a16:creationId xmlns:a16="http://schemas.microsoft.com/office/drawing/2014/main" id="{D65205ED-F36E-4E94-B6D4-5C13EB6D56B2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417838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47">
            <a:extLst>
              <a:ext uri="{FF2B5EF4-FFF2-40B4-BE49-F238E27FC236}">
                <a16:creationId xmlns:a16="http://schemas.microsoft.com/office/drawing/2014/main" id="{40C1674E-E4E5-43B1-AC34-E61E4870138A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1303536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48">
            <a:extLst>
              <a:ext uri="{FF2B5EF4-FFF2-40B4-BE49-F238E27FC236}">
                <a16:creationId xmlns:a16="http://schemas.microsoft.com/office/drawing/2014/main" id="{F2FA4C15-4DDB-40F4-9B1B-2C458AB528B7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4408688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49">
            <a:extLst>
              <a:ext uri="{FF2B5EF4-FFF2-40B4-BE49-F238E27FC236}">
                <a16:creationId xmlns:a16="http://schemas.microsoft.com/office/drawing/2014/main" id="{70C7AE9E-8358-4285-9B39-CC3E27D987D8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659694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5">
            <a:extLst>
              <a:ext uri="{FF2B5EF4-FFF2-40B4-BE49-F238E27FC236}">
                <a16:creationId xmlns:a16="http://schemas.microsoft.com/office/drawing/2014/main" id="{5A2A2926-BCD4-417C-8B58-ABC74498C1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99331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50">
            <a:extLst>
              <a:ext uri="{FF2B5EF4-FFF2-40B4-BE49-F238E27FC236}">
                <a16:creationId xmlns:a16="http://schemas.microsoft.com/office/drawing/2014/main" id="{3FE9F3A3-67B8-40D9-BCAF-346E5765266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2068289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51">
            <a:extLst>
              <a:ext uri="{FF2B5EF4-FFF2-40B4-BE49-F238E27FC236}">
                <a16:creationId xmlns:a16="http://schemas.microsoft.com/office/drawing/2014/main" id="{6165F54D-D678-45D7-BAD4-5295FFC063E5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755193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52">
            <a:extLst>
              <a:ext uri="{FF2B5EF4-FFF2-40B4-BE49-F238E27FC236}">
                <a16:creationId xmlns:a16="http://schemas.microsoft.com/office/drawing/2014/main" id="{05A65EAE-3CB5-45D8-BEDE-DDA05F43D6AE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52885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53">
            <a:extLst>
              <a:ext uri="{FF2B5EF4-FFF2-40B4-BE49-F238E27FC236}">
                <a16:creationId xmlns:a16="http://schemas.microsoft.com/office/drawing/2014/main" id="{22566635-5260-42AB-B070-D3B84D5AF7C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6677555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54">
            <a:extLst>
              <a:ext uri="{FF2B5EF4-FFF2-40B4-BE49-F238E27FC236}">
                <a16:creationId xmlns:a16="http://schemas.microsoft.com/office/drawing/2014/main" id="{5BE0B191-142B-4307-BE84-4F4393F45880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6436204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55">
            <a:extLst>
              <a:ext uri="{FF2B5EF4-FFF2-40B4-BE49-F238E27FC236}">
                <a16:creationId xmlns:a16="http://schemas.microsoft.com/office/drawing/2014/main" id="{81830C26-914D-4C15-924A-E9685B59525C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8129724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6">
            <a:extLst>
              <a:ext uri="{FF2B5EF4-FFF2-40B4-BE49-F238E27FC236}">
                <a16:creationId xmlns:a16="http://schemas.microsoft.com/office/drawing/2014/main" id="{7E4AD550-022D-4725-A395-590C99ED1451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60707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7">
            <a:extLst>
              <a:ext uri="{FF2B5EF4-FFF2-40B4-BE49-F238E27FC236}">
                <a16:creationId xmlns:a16="http://schemas.microsoft.com/office/drawing/2014/main" id="{A88FE771-67B1-4448-80A2-679DBFC190AD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7085417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8">
            <a:extLst>
              <a:ext uri="{FF2B5EF4-FFF2-40B4-BE49-F238E27FC236}">
                <a16:creationId xmlns:a16="http://schemas.microsoft.com/office/drawing/2014/main" id="{1C80826F-27DB-444E-80EA-251D10F8BB2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195705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lide9">
            <a:extLst>
              <a:ext uri="{FF2B5EF4-FFF2-40B4-BE49-F238E27FC236}">
                <a16:creationId xmlns:a16="http://schemas.microsoft.com/office/drawing/2014/main" id="{B1C5895B-DDB5-4A53-92BE-03C4AE31EB89}"/>
              </a:ext>
            </a:extLst>
          </p:cNvPr>
          <p:cNvPicPr>
            <a:picLocks noGrp="1" noChangeAspect="1"/>
          </p:cNvPicPr>
          <p:nvPr isPhoto="1"/>
        </p:nvPicPr>
        <p:blipFill>
          <a:blip r:embed="rId2">
            <a:lum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24742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Widescreen</PresentationFormat>
  <Paragraphs>0</Paragraphs>
  <Slides>55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Tent</dc:creator>
  <cp:lastModifiedBy>Tent</cp:lastModifiedBy>
  <cp:revision>1</cp:revision>
  <dcterms:created xsi:type="dcterms:W3CDTF">2025-01-25T08:30:05Z</dcterms:created>
  <dcterms:modified xsi:type="dcterms:W3CDTF">2025-01-25T08:31:53Z</dcterms:modified>
</cp:coreProperties>
</file>