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5" r:id="rId3"/>
    <p:sldId id="260" r:id="rId4"/>
    <p:sldId id="286" r:id="rId5"/>
    <p:sldId id="266" r:id="rId6"/>
    <p:sldId id="268" r:id="rId7"/>
    <p:sldId id="293" r:id="rId8"/>
    <p:sldId id="269" r:id="rId9"/>
    <p:sldId id="287" r:id="rId10"/>
    <p:sldId id="267" r:id="rId11"/>
    <p:sldId id="274" r:id="rId12"/>
    <p:sldId id="259" r:id="rId13"/>
    <p:sldId id="271" r:id="rId14"/>
    <p:sldId id="272" r:id="rId15"/>
    <p:sldId id="276" r:id="rId16"/>
    <p:sldId id="273" r:id="rId17"/>
    <p:sldId id="277" r:id="rId18"/>
    <p:sldId id="275" r:id="rId19"/>
    <p:sldId id="261" r:id="rId20"/>
    <p:sldId id="262" r:id="rId21"/>
    <p:sldId id="258" r:id="rId22"/>
    <p:sldId id="288" r:id="rId23"/>
    <p:sldId id="278" r:id="rId24"/>
    <p:sldId id="294" r:id="rId25"/>
    <p:sldId id="295" r:id="rId26"/>
    <p:sldId id="279" r:id="rId27"/>
    <p:sldId id="280" r:id="rId28"/>
    <p:sldId id="281" r:id="rId29"/>
    <p:sldId id="282" r:id="rId30"/>
    <p:sldId id="283" r:id="rId31"/>
    <p:sldId id="284" r:id="rId32"/>
    <p:sldId id="289" r:id="rId33"/>
    <p:sldId id="290" r:id="rId34"/>
    <p:sldId id="291" r:id="rId35"/>
    <p:sldId id="296" r:id="rId36"/>
    <p:sldId id="292" r:id="rId37"/>
    <p:sldId id="301" r:id="rId38"/>
    <p:sldId id="299" r:id="rId39"/>
    <p:sldId id="300" r:id="rId40"/>
    <p:sldId id="297" r:id="rId41"/>
    <p:sldId id="264" r:id="rId42"/>
  </p:sldIdLst>
  <p:sldSz cx="10080625" cy="7559675"/>
  <p:notesSz cx="7559675" cy="10691813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2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0A6C9-7FD2-4C8A-B3DB-98CE33A93D72}" type="doc">
      <dgm:prSet loTypeId="urn:microsoft.com/office/officeart/2005/8/layout/radial1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78DA13-2F61-4E37-8E8D-29834E390ED1}">
      <dgm:prSet phldrT="[Text]" custT="1"/>
      <dgm:spPr/>
      <dgm:t>
        <a:bodyPr/>
        <a:lstStyle/>
        <a:p>
          <a:r>
            <a:rPr lang="fa-IR" sz="3200" b="1" dirty="0" smtClean="0">
              <a:cs typeface="Zar" panose="00000400000000000000" pitchFamily="2" charset="-78"/>
            </a:rPr>
            <a:t>فقه نظام</a:t>
          </a:r>
          <a:endParaRPr lang="en-US" sz="3200" b="1" dirty="0">
            <a:cs typeface="Zar" panose="00000400000000000000" pitchFamily="2" charset="-78"/>
          </a:endParaRPr>
        </a:p>
      </dgm:t>
    </dgm:pt>
    <dgm:pt modelId="{15041BDB-18E9-4F78-A0E3-35354EAC83D2}" type="parTrans" cxnId="{C02AF534-EDE1-40B2-AB67-7CB629AC37D5}">
      <dgm:prSet/>
      <dgm:spPr/>
      <dgm:t>
        <a:bodyPr/>
        <a:lstStyle/>
        <a:p>
          <a:endParaRPr lang="en-US"/>
        </a:p>
      </dgm:t>
    </dgm:pt>
    <dgm:pt modelId="{642A5B35-54C7-4C67-ADA7-27EB53CD8552}" type="sibTrans" cxnId="{C02AF534-EDE1-40B2-AB67-7CB629AC37D5}">
      <dgm:prSet/>
      <dgm:spPr/>
      <dgm:t>
        <a:bodyPr/>
        <a:lstStyle/>
        <a:p>
          <a:endParaRPr lang="en-US"/>
        </a:p>
      </dgm:t>
    </dgm:pt>
    <dgm:pt modelId="{3F7EF6B9-EA3E-48A2-AA08-3B09D1DD9883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احكام الحسبة</a:t>
          </a:r>
          <a:endParaRPr lang="en-US" sz="2000" b="1" dirty="0">
            <a:cs typeface="Zar" panose="00000400000000000000" pitchFamily="2" charset="-78"/>
          </a:endParaRPr>
        </a:p>
      </dgm:t>
    </dgm:pt>
    <dgm:pt modelId="{3080E1FA-0B39-48B0-AEBB-347F35EA1A87}" type="parTrans" cxnId="{13186361-4934-4ECA-95A5-36DE995B08C8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54F19113-1160-48BC-B68C-4F89FD0D008B}" type="sibTrans" cxnId="{13186361-4934-4ECA-95A5-36DE995B08C8}">
      <dgm:prSet/>
      <dgm:spPr/>
      <dgm:t>
        <a:bodyPr/>
        <a:lstStyle/>
        <a:p>
          <a:endParaRPr lang="en-US"/>
        </a:p>
      </dgm:t>
    </dgm:pt>
    <dgm:pt modelId="{095723C7-B970-4B35-9C33-277746321917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احكام السلطانية</a:t>
          </a:r>
          <a:endParaRPr lang="en-US" sz="2000" b="1" dirty="0">
            <a:cs typeface="Zar" panose="00000400000000000000" pitchFamily="2" charset="-78"/>
          </a:endParaRPr>
        </a:p>
      </dgm:t>
    </dgm:pt>
    <dgm:pt modelId="{21CC95AC-5530-4DC9-8126-C3B6325E5E50}" type="parTrans" cxnId="{4EDCE599-7932-4638-B3F9-973157927085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09E68022-DCE7-4BC8-B954-63EE2FA5CD0B}" type="sibTrans" cxnId="{4EDCE599-7932-4638-B3F9-973157927085}">
      <dgm:prSet/>
      <dgm:spPr/>
      <dgm:t>
        <a:bodyPr/>
        <a:lstStyle/>
        <a:p>
          <a:endParaRPr lang="en-US"/>
        </a:p>
      </dgm:t>
    </dgm:pt>
    <dgm:pt modelId="{9C2E5A9E-C6DB-4A33-A24D-5A5B61629BA7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السياسة الشرعية</a:t>
          </a:r>
          <a:endParaRPr lang="en-US" sz="2000" b="1" dirty="0">
            <a:cs typeface="Zar" panose="00000400000000000000" pitchFamily="2" charset="-78"/>
          </a:endParaRPr>
        </a:p>
      </dgm:t>
    </dgm:pt>
    <dgm:pt modelId="{B6497981-7709-484B-A00B-9913885A5109}" type="parTrans" cxnId="{018B670D-32FC-4467-8109-2FB7EFA3D056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9A92F12E-3218-478E-9957-F324447BF60B}" type="sibTrans" cxnId="{018B670D-32FC-4467-8109-2FB7EFA3D056}">
      <dgm:prSet/>
      <dgm:spPr/>
      <dgm:t>
        <a:bodyPr/>
        <a:lstStyle/>
        <a:p>
          <a:endParaRPr lang="en-US"/>
        </a:p>
      </dgm:t>
    </dgm:pt>
    <dgm:pt modelId="{C8A665E4-107D-4FA0-ADF7-6A609A75C22F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فقه الخلافة</a:t>
          </a:r>
          <a:endParaRPr lang="en-US" sz="2000" b="1" dirty="0">
            <a:cs typeface="Zar" panose="00000400000000000000" pitchFamily="2" charset="-78"/>
          </a:endParaRPr>
        </a:p>
      </dgm:t>
    </dgm:pt>
    <dgm:pt modelId="{50B1120D-1AB8-4C5A-AFFE-8AC40896419E}" type="parTrans" cxnId="{07186FD0-6D90-4501-9BBE-73569B0DEFF4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2D68A4DC-4CCE-4136-B349-AF74905C8C6C}" type="sibTrans" cxnId="{07186FD0-6D90-4501-9BBE-73569B0DEFF4}">
      <dgm:prSet/>
      <dgm:spPr/>
      <dgm:t>
        <a:bodyPr/>
        <a:lstStyle/>
        <a:p>
          <a:endParaRPr lang="en-US"/>
        </a:p>
      </dgm:t>
    </dgm:pt>
    <dgm:pt modelId="{BB5D3D9D-61EE-45C5-85A3-B212F5C2A143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فقه الحكومة</a:t>
          </a:r>
          <a:endParaRPr lang="en-US" sz="2000" b="1" dirty="0">
            <a:cs typeface="Zar" panose="00000400000000000000" pitchFamily="2" charset="-78"/>
          </a:endParaRPr>
        </a:p>
      </dgm:t>
    </dgm:pt>
    <dgm:pt modelId="{1543AC53-6B93-4B39-B0CD-4353028D129C}" type="parTrans" cxnId="{314DAF14-7E27-4145-A58A-7A5594A9092A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228CDB0B-CCBD-4D27-99C2-5AB105FF0463}" type="sibTrans" cxnId="{314DAF14-7E27-4145-A58A-7A5594A9092A}">
      <dgm:prSet/>
      <dgm:spPr/>
      <dgm:t>
        <a:bodyPr/>
        <a:lstStyle/>
        <a:p>
          <a:endParaRPr lang="en-US"/>
        </a:p>
      </dgm:t>
    </dgm:pt>
    <dgm:pt modelId="{D27961F2-C59B-4141-984D-E9814C923FBE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فقه الاجتماع</a:t>
          </a:r>
          <a:endParaRPr lang="en-US" sz="2000" b="1" dirty="0">
            <a:cs typeface="Zar" panose="00000400000000000000" pitchFamily="2" charset="-78"/>
          </a:endParaRPr>
        </a:p>
      </dgm:t>
    </dgm:pt>
    <dgm:pt modelId="{FA8729CE-11E2-4A08-B39C-D610867E8E24}" type="parTrans" cxnId="{2563A337-A8F0-49D0-9219-ECA8E268B79A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F195B23E-0877-4612-85C1-9C9E39752838}" type="sibTrans" cxnId="{2563A337-A8F0-49D0-9219-ECA8E268B79A}">
      <dgm:prSet/>
      <dgm:spPr/>
      <dgm:t>
        <a:bodyPr/>
        <a:lstStyle/>
        <a:p>
          <a:endParaRPr lang="en-US"/>
        </a:p>
      </dgm:t>
    </dgm:pt>
    <dgm:pt modelId="{89DAFA9F-8217-4188-B8BB-2C7EF36808C1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فقه سياسي</a:t>
          </a:r>
          <a:endParaRPr lang="en-US" sz="2000" b="1" dirty="0">
            <a:cs typeface="Zar" panose="00000400000000000000" pitchFamily="2" charset="-78"/>
          </a:endParaRPr>
        </a:p>
      </dgm:t>
    </dgm:pt>
    <dgm:pt modelId="{73E549B4-E9FA-41E1-92DD-FEA6703DAC58}" type="parTrans" cxnId="{8C5416BC-02A8-4CEE-A860-0A222DB49BCC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9E1E3512-52F8-4CA1-BAA6-50319D3E4DA5}" type="sibTrans" cxnId="{8C5416BC-02A8-4CEE-A860-0A222DB49BCC}">
      <dgm:prSet/>
      <dgm:spPr/>
      <dgm:t>
        <a:bodyPr/>
        <a:lstStyle/>
        <a:p>
          <a:endParaRPr lang="en-US"/>
        </a:p>
      </dgm:t>
    </dgm:pt>
    <dgm:pt modelId="{39E2833B-2ADE-497D-AF25-4DF710EC8C00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فقه حكومتي</a:t>
          </a:r>
          <a:endParaRPr lang="en-US" sz="2000" b="1" dirty="0">
            <a:cs typeface="Zar" panose="00000400000000000000" pitchFamily="2" charset="-78"/>
          </a:endParaRPr>
        </a:p>
      </dgm:t>
    </dgm:pt>
    <dgm:pt modelId="{033E91DB-957E-4918-BE1A-17DCA831C3A5}" type="parTrans" cxnId="{FB225F60-30BF-43D2-80FE-462BC4376785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28CB409A-004E-4701-9D71-D3158EC2EE0E}" type="sibTrans" cxnId="{FB225F60-30BF-43D2-80FE-462BC4376785}">
      <dgm:prSet/>
      <dgm:spPr/>
      <dgm:t>
        <a:bodyPr/>
        <a:lstStyle/>
        <a:p>
          <a:endParaRPr lang="en-US"/>
        </a:p>
      </dgm:t>
    </dgm:pt>
    <dgm:pt modelId="{7E63A7D3-AFE3-4E9A-8BBD-075B363E984E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فقه اجتماعي اسلام</a:t>
          </a:r>
          <a:endParaRPr lang="en-US" sz="2000" b="1" dirty="0">
            <a:cs typeface="Zar" panose="00000400000000000000" pitchFamily="2" charset="-78"/>
          </a:endParaRPr>
        </a:p>
      </dgm:t>
    </dgm:pt>
    <dgm:pt modelId="{9F257528-EDB1-488C-8596-670671B0FDED}" type="parTrans" cxnId="{FF5F3371-7B87-4744-BB0B-B2AB2538C64F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FCC9D0C9-7274-42D8-9ACF-3B558889F2CF}" type="sibTrans" cxnId="{FF5F3371-7B87-4744-BB0B-B2AB2538C64F}">
      <dgm:prSet/>
      <dgm:spPr/>
      <dgm:t>
        <a:bodyPr/>
        <a:lstStyle/>
        <a:p>
          <a:endParaRPr lang="en-US"/>
        </a:p>
      </dgm:t>
    </dgm:pt>
    <dgm:pt modelId="{6B1785DC-EA7F-49A2-84CE-653D92635A76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فقه دولت</a:t>
          </a:r>
          <a:endParaRPr lang="en-US" sz="2000" b="1" dirty="0">
            <a:cs typeface="Zar" panose="00000400000000000000" pitchFamily="2" charset="-78"/>
          </a:endParaRPr>
        </a:p>
      </dgm:t>
    </dgm:pt>
    <dgm:pt modelId="{5C9E1958-BDE3-496F-8811-0082022D4471}" type="parTrans" cxnId="{A2187593-FF05-4666-AE96-9796DE406029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D88F0F4C-CE1B-4265-AED2-C9F7DAA969AD}" type="sibTrans" cxnId="{A2187593-FF05-4666-AE96-9796DE406029}">
      <dgm:prSet/>
      <dgm:spPr/>
      <dgm:t>
        <a:bodyPr/>
        <a:lstStyle/>
        <a:p>
          <a:endParaRPr lang="en-US"/>
        </a:p>
      </dgm:t>
    </dgm:pt>
    <dgm:pt modelId="{133CD1A0-C496-407D-8285-23C135EF0C2B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فقه كلان</a:t>
          </a:r>
          <a:endParaRPr lang="en-US" sz="2000" b="1" dirty="0">
            <a:cs typeface="Zar" panose="00000400000000000000" pitchFamily="2" charset="-78"/>
          </a:endParaRPr>
        </a:p>
      </dgm:t>
    </dgm:pt>
    <dgm:pt modelId="{0DCFE2E5-0B09-45EC-9A19-F61970130700}" type="parTrans" cxnId="{A57BFD08-70EF-4B3E-A4EC-6BCEDC77A621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DC316B5D-CDA0-41CD-9E9A-F43D50263E21}" type="sibTrans" cxnId="{A57BFD08-70EF-4B3E-A4EC-6BCEDC77A621}">
      <dgm:prSet/>
      <dgm:spPr/>
      <dgm:t>
        <a:bodyPr/>
        <a:lstStyle/>
        <a:p>
          <a:endParaRPr lang="en-US"/>
        </a:p>
      </dgm:t>
    </dgm:pt>
    <dgm:pt modelId="{39A7AC29-0E9C-4308-8D07-A36306B319C1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فقه نظام‌سازي</a:t>
          </a:r>
          <a:endParaRPr lang="en-US" sz="2000" b="1" dirty="0">
            <a:cs typeface="Zar" panose="00000400000000000000" pitchFamily="2" charset="-78"/>
          </a:endParaRPr>
        </a:p>
      </dgm:t>
    </dgm:pt>
    <dgm:pt modelId="{C0DA1545-117F-4C28-BD0A-393B817AB12F}" type="parTrans" cxnId="{6541AB13-738B-430B-9897-ED2435F1F7AF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61BAEC1C-37C0-4FF8-8CB9-D521F50F9856}" type="sibTrans" cxnId="{6541AB13-738B-430B-9897-ED2435F1F7AF}">
      <dgm:prSet/>
      <dgm:spPr/>
      <dgm:t>
        <a:bodyPr/>
        <a:lstStyle/>
        <a:p>
          <a:endParaRPr lang="en-US"/>
        </a:p>
      </dgm:t>
    </dgm:pt>
    <dgm:pt modelId="{711EA776-7679-48EE-8D4C-A0CF59B22931}">
      <dgm:prSet phldrT="[Text]" custT="1"/>
      <dgm:spPr/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فقه الاداره</a:t>
          </a:r>
          <a:endParaRPr lang="en-US" sz="2000" b="1" dirty="0">
            <a:cs typeface="Zar" panose="00000400000000000000" pitchFamily="2" charset="-78"/>
          </a:endParaRPr>
        </a:p>
      </dgm:t>
    </dgm:pt>
    <dgm:pt modelId="{92D19F91-FA2C-438F-8611-61ADC7C2B2CF}" type="parTrans" cxnId="{CC28F56C-094D-4F29-B4B9-80A522FCC9BB}">
      <dgm:prSet custT="1"/>
      <dgm:spPr/>
      <dgm:t>
        <a:bodyPr/>
        <a:lstStyle/>
        <a:p>
          <a:endParaRPr lang="en-US" sz="900" b="1">
            <a:cs typeface="Zar" panose="00000400000000000000" pitchFamily="2" charset="-78"/>
          </a:endParaRPr>
        </a:p>
      </dgm:t>
    </dgm:pt>
    <dgm:pt modelId="{871198F6-5436-41AE-ADEB-CA3ECB9CBE20}" type="sibTrans" cxnId="{CC28F56C-094D-4F29-B4B9-80A522FCC9BB}">
      <dgm:prSet/>
      <dgm:spPr/>
      <dgm:t>
        <a:bodyPr/>
        <a:lstStyle/>
        <a:p>
          <a:endParaRPr lang="en-US"/>
        </a:p>
      </dgm:t>
    </dgm:pt>
    <dgm:pt modelId="{06ED5FD1-58FE-4522-8DA9-890E7C164E2B}" type="pres">
      <dgm:prSet presAssocID="{5B80A6C9-7FD2-4C8A-B3DB-98CE33A93D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EBED8-9EC9-4FFE-8C3F-D018A1970DBC}" type="pres">
      <dgm:prSet presAssocID="{9B78DA13-2F61-4E37-8E8D-29834E390ED1}" presName="centerShape" presStyleLbl="node0" presStyleIdx="0" presStyleCnt="1" custScaleX="199572"/>
      <dgm:spPr/>
      <dgm:t>
        <a:bodyPr/>
        <a:lstStyle/>
        <a:p>
          <a:endParaRPr lang="en-US"/>
        </a:p>
      </dgm:t>
    </dgm:pt>
    <dgm:pt modelId="{2A4903BD-A432-4CF2-A7F2-6DF23311FCE2}" type="pres">
      <dgm:prSet presAssocID="{3080E1FA-0B39-48B0-AEBB-347F35EA1A87}" presName="Name9" presStyleLbl="parChTrans1D2" presStyleIdx="0" presStyleCnt="13"/>
      <dgm:spPr/>
      <dgm:t>
        <a:bodyPr/>
        <a:lstStyle/>
        <a:p>
          <a:endParaRPr lang="en-US"/>
        </a:p>
      </dgm:t>
    </dgm:pt>
    <dgm:pt modelId="{345AA546-A4C5-4F7C-BFF4-67B66B417940}" type="pres">
      <dgm:prSet presAssocID="{3080E1FA-0B39-48B0-AEBB-347F35EA1A87}" presName="connTx" presStyleLbl="parChTrans1D2" presStyleIdx="0" presStyleCnt="13"/>
      <dgm:spPr/>
      <dgm:t>
        <a:bodyPr/>
        <a:lstStyle/>
        <a:p>
          <a:endParaRPr lang="en-US"/>
        </a:p>
      </dgm:t>
    </dgm:pt>
    <dgm:pt modelId="{718D1616-A854-43B1-9501-8937A7303539}" type="pres">
      <dgm:prSet presAssocID="{3F7EF6B9-EA3E-48A2-AA08-3B09D1DD9883}" presName="node" presStyleLbl="node1" presStyleIdx="0" presStyleCnt="13" custRadScaleRad="79155" custRadScaleInc="5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1B9B7-5C08-4EBD-8F0A-9663E7A5E744}" type="pres">
      <dgm:prSet presAssocID="{21CC95AC-5530-4DC9-8126-C3B6325E5E50}" presName="Name9" presStyleLbl="parChTrans1D2" presStyleIdx="1" presStyleCnt="13"/>
      <dgm:spPr/>
      <dgm:t>
        <a:bodyPr/>
        <a:lstStyle/>
        <a:p>
          <a:endParaRPr lang="en-US"/>
        </a:p>
      </dgm:t>
    </dgm:pt>
    <dgm:pt modelId="{1A75F1AE-98C0-4F7C-BA35-BB0BC8E74B29}" type="pres">
      <dgm:prSet presAssocID="{21CC95AC-5530-4DC9-8126-C3B6325E5E50}" presName="connTx" presStyleLbl="parChTrans1D2" presStyleIdx="1" presStyleCnt="13"/>
      <dgm:spPr/>
      <dgm:t>
        <a:bodyPr/>
        <a:lstStyle/>
        <a:p>
          <a:endParaRPr lang="en-US"/>
        </a:p>
      </dgm:t>
    </dgm:pt>
    <dgm:pt modelId="{939043D4-D132-4E7B-9363-0800B6FA6FC1}" type="pres">
      <dgm:prSet presAssocID="{095723C7-B970-4B35-9C33-277746321917}" presName="node" presStyleLbl="node1" presStyleIdx="1" presStyleCnt="13" custRadScaleRad="82107" custRadScaleInc="38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87D83-481E-4BD7-ADC2-B1373850AD4B}" type="pres">
      <dgm:prSet presAssocID="{B6497981-7709-484B-A00B-9913885A5109}" presName="Name9" presStyleLbl="parChTrans1D2" presStyleIdx="2" presStyleCnt="13"/>
      <dgm:spPr/>
      <dgm:t>
        <a:bodyPr/>
        <a:lstStyle/>
        <a:p>
          <a:endParaRPr lang="en-US"/>
        </a:p>
      </dgm:t>
    </dgm:pt>
    <dgm:pt modelId="{C715BBF5-C000-46F8-9273-18949CD9345A}" type="pres">
      <dgm:prSet presAssocID="{B6497981-7709-484B-A00B-9913885A5109}" presName="connTx" presStyleLbl="parChTrans1D2" presStyleIdx="2" presStyleCnt="13"/>
      <dgm:spPr/>
      <dgm:t>
        <a:bodyPr/>
        <a:lstStyle/>
        <a:p>
          <a:endParaRPr lang="en-US"/>
        </a:p>
      </dgm:t>
    </dgm:pt>
    <dgm:pt modelId="{58D47F7D-89C6-4DCB-8934-DED058042477}" type="pres">
      <dgm:prSet presAssocID="{9C2E5A9E-C6DB-4A33-A24D-5A5B61629BA7}" presName="node" presStyleLbl="node1" presStyleIdx="2" presStyleCnt="13" custRadScaleRad="101613" custRadScaleInc="36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3F71D-A17B-44E1-890D-2534BA0A8C7D}" type="pres">
      <dgm:prSet presAssocID="{1543AC53-6B93-4B39-B0CD-4353028D129C}" presName="Name9" presStyleLbl="parChTrans1D2" presStyleIdx="3" presStyleCnt="13"/>
      <dgm:spPr/>
      <dgm:t>
        <a:bodyPr/>
        <a:lstStyle/>
        <a:p>
          <a:endParaRPr lang="en-US"/>
        </a:p>
      </dgm:t>
    </dgm:pt>
    <dgm:pt modelId="{2D25A900-3B80-4834-99D3-00126D96AFA3}" type="pres">
      <dgm:prSet presAssocID="{1543AC53-6B93-4B39-B0CD-4353028D129C}" presName="connTx" presStyleLbl="parChTrans1D2" presStyleIdx="3" presStyleCnt="13"/>
      <dgm:spPr/>
      <dgm:t>
        <a:bodyPr/>
        <a:lstStyle/>
        <a:p>
          <a:endParaRPr lang="en-US"/>
        </a:p>
      </dgm:t>
    </dgm:pt>
    <dgm:pt modelId="{37C4B584-8A7C-4BDF-82D7-332FAC0420C7}" type="pres">
      <dgm:prSet presAssocID="{BB5D3D9D-61EE-45C5-85A3-B212F5C2A143}" presName="node" presStyleLbl="node1" presStyleIdx="3" presStyleCnt="13" custRadScaleRad="115269" custRadScaleInc="6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64006-EE3B-43F3-B2EC-89AC4C395490}" type="pres">
      <dgm:prSet presAssocID="{50B1120D-1AB8-4C5A-AFFE-8AC40896419E}" presName="Name9" presStyleLbl="parChTrans1D2" presStyleIdx="4" presStyleCnt="13"/>
      <dgm:spPr/>
      <dgm:t>
        <a:bodyPr/>
        <a:lstStyle/>
        <a:p>
          <a:endParaRPr lang="en-US"/>
        </a:p>
      </dgm:t>
    </dgm:pt>
    <dgm:pt modelId="{78B19D7D-93FF-463F-A7A0-109B08058AB6}" type="pres">
      <dgm:prSet presAssocID="{50B1120D-1AB8-4C5A-AFFE-8AC40896419E}" presName="connTx" presStyleLbl="parChTrans1D2" presStyleIdx="4" presStyleCnt="13"/>
      <dgm:spPr/>
      <dgm:t>
        <a:bodyPr/>
        <a:lstStyle/>
        <a:p>
          <a:endParaRPr lang="en-US"/>
        </a:p>
      </dgm:t>
    </dgm:pt>
    <dgm:pt modelId="{19D8D9DF-76B0-4CAB-BEB3-25390BD33BEF}" type="pres">
      <dgm:prSet presAssocID="{C8A665E4-107D-4FA0-ADF7-6A609A75C22F}" presName="node" presStyleLbl="node1" presStyleIdx="4" presStyleCnt="13" custRadScaleRad="107034" custRadScaleInc="-19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D52D3-FD0C-4529-8801-BD171D804D2F}" type="pres">
      <dgm:prSet presAssocID="{FA8729CE-11E2-4A08-B39C-D610867E8E24}" presName="Name9" presStyleLbl="parChTrans1D2" presStyleIdx="5" presStyleCnt="13"/>
      <dgm:spPr/>
      <dgm:t>
        <a:bodyPr/>
        <a:lstStyle/>
        <a:p>
          <a:endParaRPr lang="en-US"/>
        </a:p>
      </dgm:t>
    </dgm:pt>
    <dgm:pt modelId="{8BAA7D73-CB72-4470-B3EC-097D4F7A5466}" type="pres">
      <dgm:prSet presAssocID="{FA8729CE-11E2-4A08-B39C-D610867E8E24}" presName="connTx" presStyleLbl="parChTrans1D2" presStyleIdx="5" presStyleCnt="13"/>
      <dgm:spPr/>
      <dgm:t>
        <a:bodyPr/>
        <a:lstStyle/>
        <a:p>
          <a:endParaRPr lang="en-US"/>
        </a:p>
      </dgm:t>
    </dgm:pt>
    <dgm:pt modelId="{8886828E-64DE-4A34-826F-5E26E0AAC515}" type="pres">
      <dgm:prSet presAssocID="{D27961F2-C59B-4141-984D-E9814C923FBE}" presName="node" presStyleLbl="node1" presStyleIdx="5" presStyleCnt="13" custScaleX="128386" custRadScaleRad="95953" custRadScaleInc="-32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4C944-82BF-4687-A40F-89D37FFF139C}" type="pres">
      <dgm:prSet presAssocID="{92D19F91-FA2C-438F-8611-61ADC7C2B2CF}" presName="Name9" presStyleLbl="parChTrans1D2" presStyleIdx="6" presStyleCnt="13"/>
      <dgm:spPr/>
      <dgm:t>
        <a:bodyPr/>
        <a:lstStyle/>
        <a:p>
          <a:endParaRPr lang="en-US"/>
        </a:p>
      </dgm:t>
    </dgm:pt>
    <dgm:pt modelId="{CCBD5558-2460-4E36-A19F-9470430CC2BC}" type="pres">
      <dgm:prSet presAssocID="{92D19F91-FA2C-438F-8611-61ADC7C2B2CF}" presName="connTx" presStyleLbl="parChTrans1D2" presStyleIdx="6" presStyleCnt="13"/>
      <dgm:spPr/>
      <dgm:t>
        <a:bodyPr/>
        <a:lstStyle/>
        <a:p>
          <a:endParaRPr lang="en-US"/>
        </a:p>
      </dgm:t>
    </dgm:pt>
    <dgm:pt modelId="{6F9D43C9-12EE-4407-A071-5F8B5088340A}" type="pres">
      <dgm:prSet presAssocID="{711EA776-7679-48EE-8D4C-A0CF59B22931}" presName="node" presStyleLbl="node1" presStyleIdx="6" presStyleCnt="13" custRadScaleRad="80957" custRadScaleInc="-24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920D7-07C5-449A-B1CC-C131F639F231}" type="pres">
      <dgm:prSet presAssocID="{73E549B4-E9FA-41E1-92DD-FEA6703DAC58}" presName="Name9" presStyleLbl="parChTrans1D2" presStyleIdx="7" presStyleCnt="13"/>
      <dgm:spPr/>
      <dgm:t>
        <a:bodyPr/>
        <a:lstStyle/>
        <a:p>
          <a:endParaRPr lang="en-US"/>
        </a:p>
      </dgm:t>
    </dgm:pt>
    <dgm:pt modelId="{BEEA00CF-3111-4673-9FB2-5A785AB680AD}" type="pres">
      <dgm:prSet presAssocID="{73E549B4-E9FA-41E1-92DD-FEA6703DAC58}" presName="connTx" presStyleLbl="parChTrans1D2" presStyleIdx="7" presStyleCnt="13"/>
      <dgm:spPr/>
      <dgm:t>
        <a:bodyPr/>
        <a:lstStyle/>
        <a:p>
          <a:endParaRPr lang="en-US"/>
        </a:p>
      </dgm:t>
    </dgm:pt>
    <dgm:pt modelId="{0DAF254D-9D99-4298-87C1-E3BA5FBAEF00}" type="pres">
      <dgm:prSet presAssocID="{89DAFA9F-8217-4188-B8BB-2C7EF36808C1}" presName="node" presStyleLbl="node1" presStyleIdx="7" presStyleCnt="13" custRadScaleRad="80957" custRadScaleInc="24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CA43D-1483-4512-BEF3-1EDB6B64E666}" type="pres">
      <dgm:prSet presAssocID="{033E91DB-957E-4918-BE1A-17DCA831C3A5}" presName="Name9" presStyleLbl="parChTrans1D2" presStyleIdx="8" presStyleCnt="13"/>
      <dgm:spPr/>
      <dgm:t>
        <a:bodyPr/>
        <a:lstStyle/>
        <a:p>
          <a:endParaRPr lang="en-US"/>
        </a:p>
      </dgm:t>
    </dgm:pt>
    <dgm:pt modelId="{8BB3946C-A496-411A-8B0E-AC6E25D73F32}" type="pres">
      <dgm:prSet presAssocID="{033E91DB-957E-4918-BE1A-17DCA831C3A5}" presName="connTx" presStyleLbl="parChTrans1D2" presStyleIdx="8" presStyleCnt="13"/>
      <dgm:spPr/>
      <dgm:t>
        <a:bodyPr/>
        <a:lstStyle/>
        <a:p>
          <a:endParaRPr lang="en-US"/>
        </a:p>
      </dgm:t>
    </dgm:pt>
    <dgm:pt modelId="{C4C523A1-013E-4969-9BE3-58831DF21823}" type="pres">
      <dgm:prSet presAssocID="{39E2833B-2ADE-497D-AF25-4DF710EC8C00}" presName="node" presStyleLbl="node1" presStyleIdx="8" presStyleCnt="13" custRadScaleRad="94790" custRadScaleInc="17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97634-4EB1-4AEF-9ED3-92E71D4F311F}" type="pres">
      <dgm:prSet presAssocID="{9F257528-EDB1-488C-8596-670671B0FDED}" presName="Name9" presStyleLbl="parChTrans1D2" presStyleIdx="9" presStyleCnt="13"/>
      <dgm:spPr/>
      <dgm:t>
        <a:bodyPr/>
        <a:lstStyle/>
        <a:p>
          <a:endParaRPr lang="en-US"/>
        </a:p>
      </dgm:t>
    </dgm:pt>
    <dgm:pt modelId="{94794DDD-4593-435A-B4E0-498E5EEF914B}" type="pres">
      <dgm:prSet presAssocID="{9F257528-EDB1-488C-8596-670671B0FDED}" presName="connTx" presStyleLbl="parChTrans1D2" presStyleIdx="9" presStyleCnt="13"/>
      <dgm:spPr/>
      <dgm:t>
        <a:bodyPr/>
        <a:lstStyle/>
        <a:p>
          <a:endParaRPr lang="en-US"/>
        </a:p>
      </dgm:t>
    </dgm:pt>
    <dgm:pt modelId="{B3189368-5231-4C98-A612-006220731B8E}" type="pres">
      <dgm:prSet presAssocID="{7E63A7D3-AFE3-4E9A-8BBD-075B363E984E}" presName="node" presStyleLbl="node1" presStyleIdx="9" presStyleCnt="13" custScaleX="126066" custRadScaleRad="105010" custRadScaleInc="2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7115F-6ACE-4184-9D43-49FF08901EAF}" type="pres">
      <dgm:prSet presAssocID="{5C9E1958-BDE3-496F-8811-0082022D4471}" presName="Name9" presStyleLbl="parChTrans1D2" presStyleIdx="10" presStyleCnt="13"/>
      <dgm:spPr/>
      <dgm:t>
        <a:bodyPr/>
        <a:lstStyle/>
        <a:p>
          <a:endParaRPr lang="en-US"/>
        </a:p>
      </dgm:t>
    </dgm:pt>
    <dgm:pt modelId="{51083649-49C2-49EF-9EA0-808DF3EAF0CE}" type="pres">
      <dgm:prSet presAssocID="{5C9E1958-BDE3-496F-8811-0082022D4471}" presName="connTx" presStyleLbl="parChTrans1D2" presStyleIdx="10" presStyleCnt="13"/>
      <dgm:spPr/>
      <dgm:t>
        <a:bodyPr/>
        <a:lstStyle/>
        <a:p>
          <a:endParaRPr lang="en-US"/>
        </a:p>
      </dgm:t>
    </dgm:pt>
    <dgm:pt modelId="{0B70A4A6-FD21-4C44-9020-FA9C48D5A05E}" type="pres">
      <dgm:prSet presAssocID="{6B1785DC-EA7F-49A2-84CE-653D92635A76}" presName="node" presStyleLbl="node1" presStyleIdx="10" presStyleCnt="13" custRadScaleRad="113797" custRadScaleInc="-22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FF181-E899-47EE-A671-AB402DA107DF}" type="pres">
      <dgm:prSet presAssocID="{0DCFE2E5-0B09-45EC-9A19-F61970130700}" presName="Name9" presStyleLbl="parChTrans1D2" presStyleIdx="11" presStyleCnt="13"/>
      <dgm:spPr/>
      <dgm:t>
        <a:bodyPr/>
        <a:lstStyle/>
        <a:p>
          <a:endParaRPr lang="en-US"/>
        </a:p>
      </dgm:t>
    </dgm:pt>
    <dgm:pt modelId="{B3D2EB40-F83E-46EB-B585-8C652D47D874}" type="pres">
      <dgm:prSet presAssocID="{0DCFE2E5-0B09-45EC-9A19-F61970130700}" presName="connTx" presStyleLbl="parChTrans1D2" presStyleIdx="11" presStyleCnt="13"/>
      <dgm:spPr/>
      <dgm:t>
        <a:bodyPr/>
        <a:lstStyle/>
        <a:p>
          <a:endParaRPr lang="en-US"/>
        </a:p>
      </dgm:t>
    </dgm:pt>
    <dgm:pt modelId="{91E23C34-B385-4D9E-98D6-812269DCFF5C}" type="pres">
      <dgm:prSet presAssocID="{133CD1A0-C496-407D-8285-23C135EF0C2B}" presName="node" presStyleLbl="node1" presStyleIdx="11" presStyleCnt="13" custRadScaleRad="102964" custRadScaleInc="-49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F790E-C34A-41CE-B1DE-92E6FE60DA2E}" type="pres">
      <dgm:prSet presAssocID="{C0DA1545-117F-4C28-BD0A-393B817AB12F}" presName="Name9" presStyleLbl="parChTrans1D2" presStyleIdx="12" presStyleCnt="13"/>
      <dgm:spPr/>
      <dgm:t>
        <a:bodyPr/>
        <a:lstStyle/>
        <a:p>
          <a:endParaRPr lang="en-US"/>
        </a:p>
      </dgm:t>
    </dgm:pt>
    <dgm:pt modelId="{1F914B82-35C3-497B-9BF4-37B17720542F}" type="pres">
      <dgm:prSet presAssocID="{C0DA1545-117F-4C28-BD0A-393B817AB12F}" presName="connTx" presStyleLbl="parChTrans1D2" presStyleIdx="12" presStyleCnt="13"/>
      <dgm:spPr/>
      <dgm:t>
        <a:bodyPr/>
        <a:lstStyle/>
        <a:p>
          <a:endParaRPr lang="en-US"/>
        </a:p>
      </dgm:t>
    </dgm:pt>
    <dgm:pt modelId="{151BDD87-D5D0-460B-8266-5E22C6645CDA}" type="pres">
      <dgm:prSet presAssocID="{39A7AC29-0E9C-4308-8D07-A36306B319C1}" presName="node" presStyleLbl="node1" presStyleIdx="12" presStyleCnt="13" custScaleX="126962" custRadScaleRad="84400" custRadScaleInc="-51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6179E6-4279-4652-BB16-BA36E5ED0D72}" type="presOf" srcId="{5C9E1958-BDE3-496F-8811-0082022D4471}" destId="{3997115F-6ACE-4184-9D43-49FF08901EAF}" srcOrd="0" destOrd="0" presId="urn:microsoft.com/office/officeart/2005/8/layout/radial1"/>
    <dgm:cxn modelId="{159CD980-A958-4B22-AC30-61A1C90CF415}" type="presOf" srcId="{21CC95AC-5530-4DC9-8126-C3B6325E5E50}" destId="{C6B1B9B7-5C08-4EBD-8F0A-9663E7A5E744}" srcOrd="0" destOrd="0" presId="urn:microsoft.com/office/officeart/2005/8/layout/radial1"/>
    <dgm:cxn modelId="{3A1B0973-2EFB-4F0E-930A-36483F48C303}" type="presOf" srcId="{5B80A6C9-7FD2-4C8A-B3DB-98CE33A93D72}" destId="{06ED5FD1-58FE-4522-8DA9-890E7C164E2B}" srcOrd="0" destOrd="0" presId="urn:microsoft.com/office/officeart/2005/8/layout/radial1"/>
    <dgm:cxn modelId="{8DDB7569-A557-40ED-9983-53AC6D8B9927}" type="presOf" srcId="{50B1120D-1AB8-4C5A-AFFE-8AC40896419E}" destId="{78B19D7D-93FF-463F-A7A0-109B08058AB6}" srcOrd="1" destOrd="0" presId="urn:microsoft.com/office/officeart/2005/8/layout/radial1"/>
    <dgm:cxn modelId="{A57BFD08-70EF-4B3E-A4EC-6BCEDC77A621}" srcId="{9B78DA13-2F61-4E37-8E8D-29834E390ED1}" destId="{133CD1A0-C496-407D-8285-23C135EF0C2B}" srcOrd="11" destOrd="0" parTransId="{0DCFE2E5-0B09-45EC-9A19-F61970130700}" sibTransId="{DC316B5D-CDA0-41CD-9E9A-F43D50263E21}"/>
    <dgm:cxn modelId="{FF5F3371-7B87-4744-BB0B-B2AB2538C64F}" srcId="{9B78DA13-2F61-4E37-8E8D-29834E390ED1}" destId="{7E63A7D3-AFE3-4E9A-8BBD-075B363E984E}" srcOrd="9" destOrd="0" parTransId="{9F257528-EDB1-488C-8596-670671B0FDED}" sibTransId="{FCC9D0C9-7274-42D8-9ACF-3B558889F2CF}"/>
    <dgm:cxn modelId="{79BF8161-C531-4F31-8BC6-5B15BBD8F9C5}" type="presOf" srcId="{033E91DB-957E-4918-BE1A-17DCA831C3A5}" destId="{8BB3946C-A496-411A-8B0E-AC6E25D73F32}" srcOrd="1" destOrd="0" presId="urn:microsoft.com/office/officeart/2005/8/layout/radial1"/>
    <dgm:cxn modelId="{782767B0-533B-4BBF-A53E-D87F10452E09}" type="presOf" srcId="{BB5D3D9D-61EE-45C5-85A3-B212F5C2A143}" destId="{37C4B584-8A7C-4BDF-82D7-332FAC0420C7}" srcOrd="0" destOrd="0" presId="urn:microsoft.com/office/officeart/2005/8/layout/radial1"/>
    <dgm:cxn modelId="{72830C59-583F-48EA-9FAE-D0575F548490}" type="presOf" srcId="{C0DA1545-117F-4C28-BD0A-393B817AB12F}" destId="{B6BF790E-C34A-41CE-B1DE-92E6FE60DA2E}" srcOrd="0" destOrd="0" presId="urn:microsoft.com/office/officeart/2005/8/layout/radial1"/>
    <dgm:cxn modelId="{FB225F60-30BF-43D2-80FE-462BC4376785}" srcId="{9B78DA13-2F61-4E37-8E8D-29834E390ED1}" destId="{39E2833B-2ADE-497D-AF25-4DF710EC8C00}" srcOrd="8" destOrd="0" parTransId="{033E91DB-957E-4918-BE1A-17DCA831C3A5}" sibTransId="{28CB409A-004E-4701-9D71-D3158EC2EE0E}"/>
    <dgm:cxn modelId="{13186361-4934-4ECA-95A5-36DE995B08C8}" srcId="{9B78DA13-2F61-4E37-8E8D-29834E390ED1}" destId="{3F7EF6B9-EA3E-48A2-AA08-3B09D1DD9883}" srcOrd="0" destOrd="0" parTransId="{3080E1FA-0B39-48B0-AEBB-347F35EA1A87}" sibTransId="{54F19113-1160-48BC-B68C-4F89FD0D008B}"/>
    <dgm:cxn modelId="{84207A40-38E9-48F8-9DA7-2D3DB31573F2}" type="presOf" srcId="{D27961F2-C59B-4141-984D-E9814C923FBE}" destId="{8886828E-64DE-4A34-826F-5E26E0AAC515}" srcOrd="0" destOrd="0" presId="urn:microsoft.com/office/officeart/2005/8/layout/radial1"/>
    <dgm:cxn modelId="{C02AF534-EDE1-40B2-AB67-7CB629AC37D5}" srcId="{5B80A6C9-7FD2-4C8A-B3DB-98CE33A93D72}" destId="{9B78DA13-2F61-4E37-8E8D-29834E390ED1}" srcOrd="0" destOrd="0" parTransId="{15041BDB-18E9-4F78-A0E3-35354EAC83D2}" sibTransId="{642A5B35-54C7-4C67-ADA7-27EB53CD8552}"/>
    <dgm:cxn modelId="{FB5AE027-4F12-4511-84AF-ACFBB2C11365}" type="presOf" srcId="{3080E1FA-0B39-48B0-AEBB-347F35EA1A87}" destId="{345AA546-A4C5-4F7C-BFF4-67B66B417940}" srcOrd="1" destOrd="0" presId="urn:microsoft.com/office/officeart/2005/8/layout/radial1"/>
    <dgm:cxn modelId="{D00C5153-86FC-4B1E-AF72-85C1EE52CB85}" type="presOf" srcId="{50B1120D-1AB8-4C5A-AFFE-8AC40896419E}" destId="{45664006-EE3B-43F3-B2EC-89AC4C395490}" srcOrd="0" destOrd="0" presId="urn:microsoft.com/office/officeart/2005/8/layout/radial1"/>
    <dgm:cxn modelId="{CC28F56C-094D-4F29-B4B9-80A522FCC9BB}" srcId="{9B78DA13-2F61-4E37-8E8D-29834E390ED1}" destId="{711EA776-7679-48EE-8D4C-A0CF59B22931}" srcOrd="6" destOrd="0" parTransId="{92D19F91-FA2C-438F-8611-61ADC7C2B2CF}" sibTransId="{871198F6-5436-41AE-ADEB-CA3ECB9CBE20}"/>
    <dgm:cxn modelId="{384C8333-314E-47CE-BBCA-267681088CEF}" type="presOf" srcId="{033E91DB-957E-4918-BE1A-17DCA831C3A5}" destId="{D41CA43D-1483-4512-BEF3-1EDB6B64E666}" srcOrd="0" destOrd="0" presId="urn:microsoft.com/office/officeart/2005/8/layout/radial1"/>
    <dgm:cxn modelId="{C41096BD-9B4A-4EE9-A89E-8C30FA35E16F}" type="presOf" srcId="{9C2E5A9E-C6DB-4A33-A24D-5A5B61629BA7}" destId="{58D47F7D-89C6-4DCB-8934-DED058042477}" srcOrd="0" destOrd="0" presId="urn:microsoft.com/office/officeart/2005/8/layout/radial1"/>
    <dgm:cxn modelId="{97FA08DF-0E56-4A7E-B7D5-249B1AED1354}" type="presOf" srcId="{89DAFA9F-8217-4188-B8BB-2C7EF36808C1}" destId="{0DAF254D-9D99-4298-87C1-E3BA5FBAEF00}" srcOrd="0" destOrd="0" presId="urn:microsoft.com/office/officeart/2005/8/layout/radial1"/>
    <dgm:cxn modelId="{6541AB13-738B-430B-9897-ED2435F1F7AF}" srcId="{9B78DA13-2F61-4E37-8E8D-29834E390ED1}" destId="{39A7AC29-0E9C-4308-8D07-A36306B319C1}" srcOrd="12" destOrd="0" parTransId="{C0DA1545-117F-4C28-BD0A-393B817AB12F}" sibTransId="{61BAEC1C-37C0-4FF8-8CB9-D521F50F9856}"/>
    <dgm:cxn modelId="{8C5416BC-02A8-4CEE-A860-0A222DB49BCC}" srcId="{9B78DA13-2F61-4E37-8E8D-29834E390ED1}" destId="{89DAFA9F-8217-4188-B8BB-2C7EF36808C1}" srcOrd="7" destOrd="0" parTransId="{73E549B4-E9FA-41E1-92DD-FEA6703DAC58}" sibTransId="{9E1E3512-52F8-4CA1-BAA6-50319D3E4DA5}"/>
    <dgm:cxn modelId="{1AAB936E-2544-4771-92BC-EA6D997AEDAD}" type="presOf" srcId="{7E63A7D3-AFE3-4E9A-8BBD-075B363E984E}" destId="{B3189368-5231-4C98-A612-006220731B8E}" srcOrd="0" destOrd="0" presId="urn:microsoft.com/office/officeart/2005/8/layout/radial1"/>
    <dgm:cxn modelId="{9635DAE3-4A45-4500-A6F0-4AB71EA52CB6}" type="presOf" srcId="{B6497981-7709-484B-A00B-9913885A5109}" destId="{C715BBF5-C000-46F8-9273-18949CD9345A}" srcOrd="1" destOrd="0" presId="urn:microsoft.com/office/officeart/2005/8/layout/radial1"/>
    <dgm:cxn modelId="{17369803-59CC-4E15-80AE-29873D7C34C6}" type="presOf" srcId="{39A7AC29-0E9C-4308-8D07-A36306B319C1}" destId="{151BDD87-D5D0-460B-8266-5E22C6645CDA}" srcOrd="0" destOrd="0" presId="urn:microsoft.com/office/officeart/2005/8/layout/radial1"/>
    <dgm:cxn modelId="{EC2B79E2-C8BE-4ABD-B529-6BF3E815F8B2}" type="presOf" srcId="{133CD1A0-C496-407D-8285-23C135EF0C2B}" destId="{91E23C34-B385-4D9E-98D6-812269DCFF5C}" srcOrd="0" destOrd="0" presId="urn:microsoft.com/office/officeart/2005/8/layout/radial1"/>
    <dgm:cxn modelId="{3AE4A2A9-9EC7-484B-8C4E-567CF588D08D}" type="presOf" srcId="{92D19F91-FA2C-438F-8611-61ADC7C2B2CF}" destId="{2924C944-82BF-4687-A40F-89D37FFF139C}" srcOrd="0" destOrd="0" presId="urn:microsoft.com/office/officeart/2005/8/layout/radial1"/>
    <dgm:cxn modelId="{2563A337-A8F0-49D0-9219-ECA8E268B79A}" srcId="{9B78DA13-2F61-4E37-8E8D-29834E390ED1}" destId="{D27961F2-C59B-4141-984D-E9814C923FBE}" srcOrd="5" destOrd="0" parTransId="{FA8729CE-11E2-4A08-B39C-D610867E8E24}" sibTransId="{F195B23E-0877-4612-85C1-9C9E39752838}"/>
    <dgm:cxn modelId="{28E3221F-7393-4CBF-B21E-A2D7937DA466}" type="presOf" srcId="{0DCFE2E5-0B09-45EC-9A19-F61970130700}" destId="{5A4FF181-E899-47EE-A671-AB402DA107DF}" srcOrd="0" destOrd="0" presId="urn:microsoft.com/office/officeart/2005/8/layout/radial1"/>
    <dgm:cxn modelId="{98187D89-6467-4499-8D7B-30FB7B354DAA}" type="presOf" srcId="{1543AC53-6B93-4B39-B0CD-4353028D129C}" destId="{2D25A900-3B80-4834-99D3-00126D96AFA3}" srcOrd="1" destOrd="0" presId="urn:microsoft.com/office/officeart/2005/8/layout/radial1"/>
    <dgm:cxn modelId="{08CF9B8E-3658-414B-8F82-29C8DE39A2D8}" type="presOf" srcId="{73E549B4-E9FA-41E1-92DD-FEA6703DAC58}" destId="{BEEA00CF-3111-4673-9FB2-5A785AB680AD}" srcOrd="1" destOrd="0" presId="urn:microsoft.com/office/officeart/2005/8/layout/radial1"/>
    <dgm:cxn modelId="{07186FD0-6D90-4501-9BBE-73569B0DEFF4}" srcId="{9B78DA13-2F61-4E37-8E8D-29834E390ED1}" destId="{C8A665E4-107D-4FA0-ADF7-6A609A75C22F}" srcOrd="4" destOrd="0" parTransId="{50B1120D-1AB8-4C5A-AFFE-8AC40896419E}" sibTransId="{2D68A4DC-4CCE-4136-B349-AF74905C8C6C}"/>
    <dgm:cxn modelId="{A0558257-D09A-44F5-AA31-969624EBE3C7}" type="presOf" srcId="{711EA776-7679-48EE-8D4C-A0CF59B22931}" destId="{6F9D43C9-12EE-4407-A071-5F8B5088340A}" srcOrd="0" destOrd="0" presId="urn:microsoft.com/office/officeart/2005/8/layout/radial1"/>
    <dgm:cxn modelId="{38E6EE1E-F061-45F9-A39C-4D35B01C406C}" type="presOf" srcId="{B6497981-7709-484B-A00B-9913885A5109}" destId="{E4387D83-481E-4BD7-ADC2-B1373850AD4B}" srcOrd="0" destOrd="0" presId="urn:microsoft.com/office/officeart/2005/8/layout/radial1"/>
    <dgm:cxn modelId="{C37BD98B-E3AA-4680-A67B-C0B1D4156123}" type="presOf" srcId="{5C9E1958-BDE3-496F-8811-0082022D4471}" destId="{51083649-49C2-49EF-9EA0-808DF3EAF0CE}" srcOrd="1" destOrd="0" presId="urn:microsoft.com/office/officeart/2005/8/layout/radial1"/>
    <dgm:cxn modelId="{06898D42-F302-4F07-9622-E5459DABA082}" type="presOf" srcId="{9F257528-EDB1-488C-8596-670671B0FDED}" destId="{94794DDD-4593-435A-B4E0-498E5EEF914B}" srcOrd="1" destOrd="0" presId="urn:microsoft.com/office/officeart/2005/8/layout/radial1"/>
    <dgm:cxn modelId="{7876D7FF-6D4B-410A-B216-FED10D965A10}" type="presOf" srcId="{FA8729CE-11E2-4A08-B39C-D610867E8E24}" destId="{4C4D52D3-FD0C-4529-8801-BD171D804D2F}" srcOrd="0" destOrd="0" presId="urn:microsoft.com/office/officeart/2005/8/layout/radial1"/>
    <dgm:cxn modelId="{4EDCE599-7932-4638-B3F9-973157927085}" srcId="{9B78DA13-2F61-4E37-8E8D-29834E390ED1}" destId="{095723C7-B970-4B35-9C33-277746321917}" srcOrd="1" destOrd="0" parTransId="{21CC95AC-5530-4DC9-8126-C3B6325E5E50}" sibTransId="{09E68022-DCE7-4BC8-B954-63EE2FA5CD0B}"/>
    <dgm:cxn modelId="{218304BC-3941-4A3E-81E8-5B593CAA0550}" type="presOf" srcId="{6B1785DC-EA7F-49A2-84CE-653D92635A76}" destId="{0B70A4A6-FD21-4C44-9020-FA9C48D5A05E}" srcOrd="0" destOrd="0" presId="urn:microsoft.com/office/officeart/2005/8/layout/radial1"/>
    <dgm:cxn modelId="{7FCFD51E-21E0-426A-B49B-D5DA751D48A2}" type="presOf" srcId="{1543AC53-6B93-4B39-B0CD-4353028D129C}" destId="{16B3F71D-A17B-44E1-890D-2534BA0A8C7D}" srcOrd="0" destOrd="0" presId="urn:microsoft.com/office/officeart/2005/8/layout/radial1"/>
    <dgm:cxn modelId="{0B5493A2-2034-4E00-8F09-772C8E9940C6}" type="presOf" srcId="{FA8729CE-11E2-4A08-B39C-D610867E8E24}" destId="{8BAA7D73-CB72-4470-B3EC-097D4F7A5466}" srcOrd="1" destOrd="0" presId="urn:microsoft.com/office/officeart/2005/8/layout/radial1"/>
    <dgm:cxn modelId="{0389A174-759F-4200-97F0-2E9453728F83}" type="presOf" srcId="{C8A665E4-107D-4FA0-ADF7-6A609A75C22F}" destId="{19D8D9DF-76B0-4CAB-BEB3-25390BD33BEF}" srcOrd="0" destOrd="0" presId="urn:microsoft.com/office/officeart/2005/8/layout/radial1"/>
    <dgm:cxn modelId="{BB63EE81-31A2-4506-A09D-61C2D7AFD92A}" type="presOf" srcId="{21CC95AC-5530-4DC9-8126-C3B6325E5E50}" destId="{1A75F1AE-98C0-4F7C-BA35-BB0BC8E74B29}" srcOrd="1" destOrd="0" presId="urn:microsoft.com/office/officeart/2005/8/layout/radial1"/>
    <dgm:cxn modelId="{D1E02A88-2EE1-43BB-B94F-57EFDEAA852B}" type="presOf" srcId="{9F257528-EDB1-488C-8596-670671B0FDED}" destId="{76097634-4EB1-4AEF-9ED3-92E71D4F311F}" srcOrd="0" destOrd="0" presId="urn:microsoft.com/office/officeart/2005/8/layout/radial1"/>
    <dgm:cxn modelId="{4A216A6A-E400-4FAA-979B-641327541570}" type="presOf" srcId="{3F7EF6B9-EA3E-48A2-AA08-3B09D1DD9883}" destId="{718D1616-A854-43B1-9501-8937A7303539}" srcOrd="0" destOrd="0" presId="urn:microsoft.com/office/officeart/2005/8/layout/radial1"/>
    <dgm:cxn modelId="{926889A2-1880-4B4F-A1CA-28D25200FE3E}" type="presOf" srcId="{3080E1FA-0B39-48B0-AEBB-347F35EA1A87}" destId="{2A4903BD-A432-4CF2-A7F2-6DF23311FCE2}" srcOrd="0" destOrd="0" presId="urn:microsoft.com/office/officeart/2005/8/layout/radial1"/>
    <dgm:cxn modelId="{3D21BF67-A216-493F-81E6-178341B68DC3}" type="presOf" srcId="{92D19F91-FA2C-438F-8611-61ADC7C2B2CF}" destId="{CCBD5558-2460-4E36-A19F-9470430CC2BC}" srcOrd="1" destOrd="0" presId="urn:microsoft.com/office/officeart/2005/8/layout/radial1"/>
    <dgm:cxn modelId="{0D28869F-E8D5-4ED2-8568-D44A8C28BAD6}" type="presOf" srcId="{73E549B4-E9FA-41E1-92DD-FEA6703DAC58}" destId="{0E9920D7-07C5-449A-B1CC-C131F639F231}" srcOrd="0" destOrd="0" presId="urn:microsoft.com/office/officeart/2005/8/layout/radial1"/>
    <dgm:cxn modelId="{81F245BF-1FA7-442A-83FF-5ACFAF8EA746}" type="presOf" srcId="{39E2833B-2ADE-497D-AF25-4DF710EC8C00}" destId="{C4C523A1-013E-4969-9BE3-58831DF21823}" srcOrd="0" destOrd="0" presId="urn:microsoft.com/office/officeart/2005/8/layout/radial1"/>
    <dgm:cxn modelId="{50E9A73F-1398-4C46-AC1D-5A80E029FD1D}" type="presOf" srcId="{9B78DA13-2F61-4E37-8E8D-29834E390ED1}" destId="{3B1EBED8-9EC9-4FFE-8C3F-D018A1970DBC}" srcOrd="0" destOrd="0" presId="urn:microsoft.com/office/officeart/2005/8/layout/radial1"/>
    <dgm:cxn modelId="{1949C51F-96D0-4F80-84C5-5823115382FA}" type="presOf" srcId="{C0DA1545-117F-4C28-BD0A-393B817AB12F}" destId="{1F914B82-35C3-497B-9BF4-37B17720542F}" srcOrd="1" destOrd="0" presId="urn:microsoft.com/office/officeart/2005/8/layout/radial1"/>
    <dgm:cxn modelId="{3AE8BFD0-7BA8-4C68-B2DF-A486825E5CD9}" type="presOf" srcId="{095723C7-B970-4B35-9C33-277746321917}" destId="{939043D4-D132-4E7B-9363-0800B6FA6FC1}" srcOrd="0" destOrd="0" presId="urn:microsoft.com/office/officeart/2005/8/layout/radial1"/>
    <dgm:cxn modelId="{1041A21B-9911-4578-9271-02F4BAAD99E1}" type="presOf" srcId="{0DCFE2E5-0B09-45EC-9A19-F61970130700}" destId="{B3D2EB40-F83E-46EB-B585-8C652D47D874}" srcOrd="1" destOrd="0" presId="urn:microsoft.com/office/officeart/2005/8/layout/radial1"/>
    <dgm:cxn modelId="{018B670D-32FC-4467-8109-2FB7EFA3D056}" srcId="{9B78DA13-2F61-4E37-8E8D-29834E390ED1}" destId="{9C2E5A9E-C6DB-4A33-A24D-5A5B61629BA7}" srcOrd="2" destOrd="0" parTransId="{B6497981-7709-484B-A00B-9913885A5109}" sibTransId="{9A92F12E-3218-478E-9957-F324447BF60B}"/>
    <dgm:cxn modelId="{A2187593-FF05-4666-AE96-9796DE406029}" srcId="{9B78DA13-2F61-4E37-8E8D-29834E390ED1}" destId="{6B1785DC-EA7F-49A2-84CE-653D92635A76}" srcOrd="10" destOrd="0" parTransId="{5C9E1958-BDE3-496F-8811-0082022D4471}" sibTransId="{D88F0F4C-CE1B-4265-AED2-C9F7DAA969AD}"/>
    <dgm:cxn modelId="{314DAF14-7E27-4145-A58A-7A5594A9092A}" srcId="{9B78DA13-2F61-4E37-8E8D-29834E390ED1}" destId="{BB5D3D9D-61EE-45C5-85A3-B212F5C2A143}" srcOrd="3" destOrd="0" parTransId="{1543AC53-6B93-4B39-B0CD-4353028D129C}" sibTransId="{228CDB0B-CCBD-4D27-99C2-5AB105FF0463}"/>
    <dgm:cxn modelId="{D83C4402-7B8A-4DE4-B3FF-E32ABAC0A547}" type="presParOf" srcId="{06ED5FD1-58FE-4522-8DA9-890E7C164E2B}" destId="{3B1EBED8-9EC9-4FFE-8C3F-D018A1970DBC}" srcOrd="0" destOrd="0" presId="urn:microsoft.com/office/officeart/2005/8/layout/radial1"/>
    <dgm:cxn modelId="{349AF597-E241-4AFA-B2FF-B13D579E54A3}" type="presParOf" srcId="{06ED5FD1-58FE-4522-8DA9-890E7C164E2B}" destId="{2A4903BD-A432-4CF2-A7F2-6DF23311FCE2}" srcOrd="1" destOrd="0" presId="urn:microsoft.com/office/officeart/2005/8/layout/radial1"/>
    <dgm:cxn modelId="{A2D88125-4606-43FC-9E8D-CB92A53259F5}" type="presParOf" srcId="{2A4903BD-A432-4CF2-A7F2-6DF23311FCE2}" destId="{345AA546-A4C5-4F7C-BFF4-67B66B417940}" srcOrd="0" destOrd="0" presId="urn:microsoft.com/office/officeart/2005/8/layout/radial1"/>
    <dgm:cxn modelId="{D3F126DB-EF76-41F3-8CC7-3308E5EA32B9}" type="presParOf" srcId="{06ED5FD1-58FE-4522-8DA9-890E7C164E2B}" destId="{718D1616-A854-43B1-9501-8937A7303539}" srcOrd="2" destOrd="0" presId="urn:microsoft.com/office/officeart/2005/8/layout/radial1"/>
    <dgm:cxn modelId="{F5118FDE-2455-4A0F-B342-51BB73F53660}" type="presParOf" srcId="{06ED5FD1-58FE-4522-8DA9-890E7C164E2B}" destId="{C6B1B9B7-5C08-4EBD-8F0A-9663E7A5E744}" srcOrd="3" destOrd="0" presId="urn:microsoft.com/office/officeart/2005/8/layout/radial1"/>
    <dgm:cxn modelId="{BF238761-EB56-4940-B019-9959D8DBFAF8}" type="presParOf" srcId="{C6B1B9B7-5C08-4EBD-8F0A-9663E7A5E744}" destId="{1A75F1AE-98C0-4F7C-BA35-BB0BC8E74B29}" srcOrd="0" destOrd="0" presId="urn:microsoft.com/office/officeart/2005/8/layout/radial1"/>
    <dgm:cxn modelId="{833FCB0E-0075-4177-AE2A-771221C86A78}" type="presParOf" srcId="{06ED5FD1-58FE-4522-8DA9-890E7C164E2B}" destId="{939043D4-D132-4E7B-9363-0800B6FA6FC1}" srcOrd="4" destOrd="0" presId="urn:microsoft.com/office/officeart/2005/8/layout/radial1"/>
    <dgm:cxn modelId="{51BEE4C6-D009-44C0-B93C-5F331D2E84A2}" type="presParOf" srcId="{06ED5FD1-58FE-4522-8DA9-890E7C164E2B}" destId="{E4387D83-481E-4BD7-ADC2-B1373850AD4B}" srcOrd="5" destOrd="0" presId="urn:microsoft.com/office/officeart/2005/8/layout/radial1"/>
    <dgm:cxn modelId="{84F96F53-189C-45B6-8ED9-C94EABFCAD82}" type="presParOf" srcId="{E4387D83-481E-4BD7-ADC2-B1373850AD4B}" destId="{C715BBF5-C000-46F8-9273-18949CD9345A}" srcOrd="0" destOrd="0" presId="urn:microsoft.com/office/officeart/2005/8/layout/radial1"/>
    <dgm:cxn modelId="{0E101313-21B6-43DC-A007-875A3E7BD2E5}" type="presParOf" srcId="{06ED5FD1-58FE-4522-8DA9-890E7C164E2B}" destId="{58D47F7D-89C6-4DCB-8934-DED058042477}" srcOrd="6" destOrd="0" presId="urn:microsoft.com/office/officeart/2005/8/layout/radial1"/>
    <dgm:cxn modelId="{982C41A1-BA23-4A92-A25C-2A4B83F67AE3}" type="presParOf" srcId="{06ED5FD1-58FE-4522-8DA9-890E7C164E2B}" destId="{16B3F71D-A17B-44E1-890D-2534BA0A8C7D}" srcOrd="7" destOrd="0" presId="urn:microsoft.com/office/officeart/2005/8/layout/radial1"/>
    <dgm:cxn modelId="{8AB2E3BF-C239-4311-A15E-5C9CC564051D}" type="presParOf" srcId="{16B3F71D-A17B-44E1-890D-2534BA0A8C7D}" destId="{2D25A900-3B80-4834-99D3-00126D96AFA3}" srcOrd="0" destOrd="0" presId="urn:microsoft.com/office/officeart/2005/8/layout/radial1"/>
    <dgm:cxn modelId="{89714C1C-51D5-4978-9024-CD5096F75B77}" type="presParOf" srcId="{06ED5FD1-58FE-4522-8DA9-890E7C164E2B}" destId="{37C4B584-8A7C-4BDF-82D7-332FAC0420C7}" srcOrd="8" destOrd="0" presId="urn:microsoft.com/office/officeart/2005/8/layout/radial1"/>
    <dgm:cxn modelId="{4A29725E-699D-4263-9783-140C895DE55E}" type="presParOf" srcId="{06ED5FD1-58FE-4522-8DA9-890E7C164E2B}" destId="{45664006-EE3B-43F3-B2EC-89AC4C395490}" srcOrd="9" destOrd="0" presId="urn:microsoft.com/office/officeart/2005/8/layout/radial1"/>
    <dgm:cxn modelId="{0A2C4A04-CBF0-4171-809F-F029A3682B5D}" type="presParOf" srcId="{45664006-EE3B-43F3-B2EC-89AC4C395490}" destId="{78B19D7D-93FF-463F-A7A0-109B08058AB6}" srcOrd="0" destOrd="0" presId="urn:microsoft.com/office/officeart/2005/8/layout/radial1"/>
    <dgm:cxn modelId="{FEF70E1F-2B30-4C9B-95B4-06D1577F896B}" type="presParOf" srcId="{06ED5FD1-58FE-4522-8DA9-890E7C164E2B}" destId="{19D8D9DF-76B0-4CAB-BEB3-25390BD33BEF}" srcOrd="10" destOrd="0" presId="urn:microsoft.com/office/officeart/2005/8/layout/radial1"/>
    <dgm:cxn modelId="{1E8E61F2-F9A9-4F52-A5BB-484EBC3B7F9E}" type="presParOf" srcId="{06ED5FD1-58FE-4522-8DA9-890E7C164E2B}" destId="{4C4D52D3-FD0C-4529-8801-BD171D804D2F}" srcOrd="11" destOrd="0" presId="urn:microsoft.com/office/officeart/2005/8/layout/radial1"/>
    <dgm:cxn modelId="{9DF1AC16-F0AD-4281-B11A-3D0507FE7F1F}" type="presParOf" srcId="{4C4D52D3-FD0C-4529-8801-BD171D804D2F}" destId="{8BAA7D73-CB72-4470-B3EC-097D4F7A5466}" srcOrd="0" destOrd="0" presId="urn:microsoft.com/office/officeart/2005/8/layout/radial1"/>
    <dgm:cxn modelId="{91FEF993-42B8-4B1C-800E-484D53D7C953}" type="presParOf" srcId="{06ED5FD1-58FE-4522-8DA9-890E7C164E2B}" destId="{8886828E-64DE-4A34-826F-5E26E0AAC515}" srcOrd="12" destOrd="0" presId="urn:microsoft.com/office/officeart/2005/8/layout/radial1"/>
    <dgm:cxn modelId="{3247E490-77B2-4B78-AFF5-CB8B4D69E0B8}" type="presParOf" srcId="{06ED5FD1-58FE-4522-8DA9-890E7C164E2B}" destId="{2924C944-82BF-4687-A40F-89D37FFF139C}" srcOrd="13" destOrd="0" presId="urn:microsoft.com/office/officeart/2005/8/layout/radial1"/>
    <dgm:cxn modelId="{4B19A07A-D399-4256-B8F5-BA6BADA1D44A}" type="presParOf" srcId="{2924C944-82BF-4687-A40F-89D37FFF139C}" destId="{CCBD5558-2460-4E36-A19F-9470430CC2BC}" srcOrd="0" destOrd="0" presId="urn:microsoft.com/office/officeart/2005/8/layout/radial1"/>
    <dgm:cxn modelId="{75358516-5EA5-435B-869D-10AD0B639397}" type="presParOf" srcId="{06ED5FD1-58FE-4522-8DA9-890E7C164E2B}" destId="{6F9D43C9-12EE-4407-A071-5F8B5088340A}" srcOrd="14" destOrd="0" presId="urn:microsoft.com/office/officeart/2005/8/layout/radial1"/>
    <dgm:cxn modelId="{4C097055-A09A-4698-B008-6902612DF96A}" type="presParOf" srcId="{06ED5FD1-58FE-4522-8DA9-890E7C164E2B}" destId="{0E9920D7-07C5-449A-B1CC-C131F639F231}" srcOrd="15" destOrd="0" presId="urn:microsoft.com/office/officeart/2005/8/layout/radial1"/>
    <dgm:cxn modelId="{BD8E0547-F56A-45E0-81B7-9C73ACAD039B}" type="presParOf" srcId="{0E9920D7-07C5-449A-B1CC-C131F639F231}" destId="{BEEA00CF-3111-4673-9FB2-5A785AB680AD}" srcOrd="0" destOrd="0" presId="urn:microsoft.com/office/officeart/2005/8/layout/radial1"/>
    <dgm:cxn modelId="{47EEF16D-70C8-46B1-BEFA-9D465BA0891A}" type="presParOf" srcId="{06ED5FD1-58FE-4522-8DA9-890E7C164E2B}" destId="{0DAF254D-9D99-4298-87C1-E3BA5FBAEF00}" srcOrd="16" destOrd="0" presId="urn:microsoft.com/office/officeart/2005/8/layout/radial1"/>
    <dgm:cxn modelId="{0B6320D7-3584-455C-BFF7-2EDCC3A2C806}" type="presParOf" srcId="{06ED5FD1-58FE-4522-8DA9-890E7C164E2B}" destId="{D41CA43D-1483-4512-BEF3-1EDB6B64E666}" srcOrd="17" destOrd="0" presId="urn:microsoft.com/office/officeart/2005/8/layout/radial1"/>
    <dgm:cxn modelId="{17998B5A-1713-4AF0-ABAC-EB2E0D279457}" type="presParOf" srcId="{D41CA43D-1483-4512-BEF3-1EDB6B64E666}" destId="{8BB3946C-A496-411A-8B0E-AC6E25D73F32}" srcOrd="0" destOrd="0" presId="urn:microsoft.com/office/officeart/2005/8/layout/radial1"/>
    <dgm:cxn modelId="{2950A951-BD05-4721-A7E7-7870C3364734}" type="presParOf" srcId="{06ED5FD1-58FE-4522-8DA9-890E7C164E2B}" destId="{C4C523A1-013E-4969-9BE3-58831DF21823}" srcOrd="18" destOrd="0" presId="urn:microsoft.com/office/officeart/2005/8/layout/radial1"/>
    <dgm:cxn modelId="{AB2D1634-E387-4362-8163-2DE2B486746C}" type="presParOf" srcId="{06ED5FD1-58FE-4522-8DA9-890E7C164E2B}" destId="{76097634-4EB1-4AEF-9ED3-92E71D4F311F}" srcOrd="19" destOrd="0" presId="urn:microsoft.com/office/officeart/2005/8/layout/radial1"/>
    <dgm:cxn modelId="{7597A675-A441-4708-8094-BFE5716447C0}" type="presParOf" srcId="{76097634-4EB1-4AEF-9ED3-92E71D4F311F}" destId="{94794DDD-4593-435A-B4E0-498E5EEF914B}" srcOrd="0" destOrd="0" presId="urn:microsoft.com/office/officeart/2005/8/layout/radial1"/>
    <dgm:cxn modelId="{3C23A7D7-C862-4BAD-9EAC-FFD92F31467F}" type="presParOf" srcId="{06ED5FD1-58FE-4522-8DA9-890E7C164E2B}" destId="{B3189368-5231-4C98-A612-006220731B8E}" srcOrd="20" destOrd="0" presId="urn:microsoft.com/office/officeart/2005/8/layout/radial1"/>
    <dgm:cxn modelId="{49BA925C-0E53-47EC-821F-5FAE4A2269F4}" type="presParOf" srcId="{06ED5FD1-58FE-4522-8DA9-890E7C164E2B}" destId="{3997115F-6ACE-4184-9D43-49FF08901EAF}" srcOrd="21" destOrd="0" presId="urn:microsoft.com/office/officeart/2005/8/layout/radial1"/>
    <dgm:cxn modelId="{2D2F7D9D-16E1-4D95-98F5-D1E1C807D9E0}" type="presParOf" srcId="{3997115F-6ACE-4184-9D43-49FF08901EAF}" destId="{51083649-49C2-49EF-9EA0-808DF3EAF0CE}" srcOrd="0" destOrd="0" presId="urn:microsoft.com/office/officeart/2005/8/layout/radial1"/>
    <dgm:cxn modelId="{0BC7073C-1C8C-44BC-A9C0-9A8E822F5242}" type="presParOf" srcId="{06ED5FD1-58FE-4522-8DA9-890E7C164E2B}" destId="{0B70A4A6-FD21-4C44-9020-FA9C48D5A05E}" srcOrd="22" destOrd="0" presId="urn:microsoft.com/office/officeart/2005/8/layout/radial1"/>
    <dgm:cxn modelId="{341B4002-4539-4DDF-8F0B-0D9A212632F4}" type="presParOf" srcId="{06ED5FD1-58FE-4522-8DA9-890E7C164E2B}" destId="{5A4FF181-E899-47EE-A671-AB402DA107DF}" srcOrd="23" destOrd="0" presId="urn:microsoft.com/office/officeart/2005/8/layout/radial1"/>
    <dgm:cxn modelId="{0FDE4517-C95C-410E-88F9-B544C43C109D}" type="presParOf" srcId="{5A4FF181-E899-47EE-A671-AB402DA107DF}" destId="{B3D2EB40-F83E-46EB-B585-8C652D47D874}" srcOrd="0" destOrd="0" presId="urn:microsoft.com/office/officeart/2005/8/layout/radial1"/>
    <dgm:cxn modelId="{824A242F-4DE5-4AA4-8C9D-A685CFDE1F37}" type="presParOf" srcId="{06ED5FD1-58FE-4522-8DA9-890E7C164E2B}" destId="{91E23C34-B385-4D9E-98D6-812269DCFF5C}" srcOrd="24" destOrd="0" presId="urn:microsoft.com/office/officeart/2005/8/layout/radial1"/>
    <dgm:cxn modelId="{35D26DFE-6C71-4A1C-BC8A-A4CB6989E7B2}" type="presParOf" srcId="{06ED5FD1-58FE-4522-8DA9-890E7C164E2B}" destId="{B6BF790E-C34A-41CE-B1DE-92E6FE60DA2E}" srcOrd="25" destOrd="0" presId="urn:microsoft.com/office/officeart/2005/8/layout/radial1"/>
    <dgm:cxn modelId="{06A8096D-1E64-4494-9151-09AB38A0B1F9}" type="presParOf" srcId="{B6BF790E-C34A-41CE-B1DE-92E6FE60DA2E}" destId="{1F914B82-35C3-497B-9BF4-37B17720542F}" srcOrd="0" destOrd="0" presId="urn:microsoft.com/office/officeart/2005/8/layout/radial1"/>
    <dgm:cxn modelId="{A0F0C071-F567-4BF8-B6CC-0C39836C1DBC}" type="presParOf" srcId="{06ED5FD1-58FE-4522-8DA9-890E7C164E2B}" destId="{151BDD87-D5D0-460B-8266-5E22C6645CDA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12B3A-2E69-4575-B21B-DB8C955995AA}" type="doc">
      <dgm:prSet loTypeId="urn:microsoft.com/office/officeart/2009/layout/ReverseList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DCC41D1-AFE0-49CD-B8BD-5FE098B95E09}">
      <dgm:prSet phldrT="[Text]"/>
      <dgm:spPr/>
      <dgm:t>
        <a:bodyPr/>
        <a:lstStyle/>
        <a:p>
          <a:pPr algn="ctr"/>
          <a:r>
            <a:rPr lang="fa-IR" b="1" dirty="0" smtClean="0">
              <a:cs typeface="Zar" panose="00000400000000000000" pitchFamily="2" charset="-78"/>
            </a:rPr>
            <a:t>حكومت</a:t>
          </a:r>
          <a:endParaRPr lang="en-US" b="1" dirty="0">
            <a:cs typeface="Zar" panose="00000400000000000000" pitchFamily="2" charset="-78"/>
          </a:endParaRPr>
        </a:p>
      </dgm:t>
    </dgm:pt>
    <dgm:pt modelId="{D50B26E8-C7D0-42A6-820A-8A3DD6027BB6}" type="parTrans" cxnId="{17A9326A-6A0E-4A37-A3ED-817B3796FC0F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22D6068F-8A08-408A-BB6D-6105AF3D2E10}" type="sibTrans" cxnId="{17A9326A-6A0E-4A37-A3ED-817B3796FC0F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C6E17295-0FA8-446E-B33C-9F63E87B4DD9}">
      <dgm:prSet phldrT="[Text]"/>
      <dgm:spPr/>
      <dgm:t>
        <a:bodyPr/>
        <a:lstStyle/>
        <a:p>
          <a:pPr algn="ctr"/>
          <a:r>
            <a:rPr lang="fa-IR" b="1" dirty="0" smtClean="0">
              <a:cs typeface="Zar" panose="00000400000000000000" pitchFamily="2" charset="-78"/>
            </a:rPr>
            <a:t>فقه</a:t>
          </a:r>
          <a:endParaRPr lang="en-US" b="1" dirty="0">
            <a:cs typeface="Zar" panose="00000400000000000000" pitchFamily="2" charset="-78"/>
          </a:endParaRPr>
        </a:p>
      </dgm:t>
    </dgm:pt>
    <dgm:pt modelId="{41668FBE-98ED-454E-9B0D-84DEB98D531C}" type="parTrans" cxnId="{3162D509-41BA-4F47-B1EA-4AF9151AB612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0AEB6ABD-C078-4AA1-868A-4981299B0847}" type="sibTrans" cxnId="{3162D509-41BA-4F47-B1EA-4AF9151AB612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AAF8D35C-FECD-4329-81FE-BE662B20D3D2}" type="pres">
      <dgm:prSet presAssocID="{65C12B3A-2E69-4575-B21B-DB8C955995A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FC83247-9D07-4A74-84D8-24D4AED253E9}" type="pres">
      <dgm:prSet presAssocID="{65C12B3A-2E69-4575-B21B-DB8C955995A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649FE-4E06-4D08-A300-9C1F746E2392}" type="pres">
      <dgm:prSet presAssocID="{65C12B3A-2E69-4575-B21B-DB8C955995AA}" presName="LeftNode" presStyleLbl="bgImgPlace1" presStyleIdx="0" presStyleCnt="2" custScaleY="40307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7E05087C-69A6-4BD3-80AE-66D57F204E20}" type="pres">
      <dgm:prSet presAssocID="{65C12B3A-2E69-4575-B21B-DB8C955995A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BD184-87A1-48FB-A5BF-9A740FD566B5}" type="pres">
      <dgm:prSet presAssocID="{65C12B3A-2E69-4575-B21B-DB8C955995AA}" presName="RightNode" presStyleLbl="bgImgPlace1" presStyleIdx="1" presStyleCnt="2" custScaleY="4030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708AA34-3625-4B76-AF9B-7A2D2B4D7960}" type="pres">
      <dgm:prSet presAssocID="{65C12B3A-2E69-4575-B21B-DB8C955995AA}" presName="TopArrow" presStyleLbl="node1" presStyleIdx="0" presStyleCnt="2" custLinFactNeighborY="54265"/>
      <dgm:spPr/>
    </dgm:pt>
    <dgm:pt modelId="{06FD26A3-BCD5-453C-B6B0-1E9ED86BFD3D}" type="pres">
      <dgm:prSet presAssocID="{65C12B3A-2E69-4575-B21B-DB8C955995AA}" presName="BottomArrow" presStyleLbl="node1" presStyleIdx="1" presStyleCnt="2" custLinFactNeighborY="-57995"/>
      <dgm:spPr/>
    </dgm:pt>
  </dgm:ptLst>
  <dgm:cxnLst>
    <dgm:cxn modelId="{1EEE2265-5C03-4E61-B37E-31EEDAB0905D}" type="presOf" srcId="{65C12B3A-2E69-4575-B21B-DB8C955995AA}" destId="{AAF8D35C-FECD-4329-81FE-BE662B20D3D2}" srcOrd="0" destOrd="0" presId="urn:microsoft.com/office/officeart/2009/layout/ReverseList"/>
    <dgm:cxn modelId="{17A9326A-6A0E-4A37-A3ED-817B3796FC0F}" srcId="{65C12B3A-2E69-4575-B21B-DB8C955995AA}" destId="{7DCC41D1-AFE0-49CD-B8BD-5FE098B95E09}" srcOrd="0" destOrd="0" parTransId="{D50B26E8-C7D0-42A6-820A-8A3DD6027BB6}" sibTransId="{22D6068F-8A08-408A-BB6D-6105AF3D2E10}"/>
    <dgm:cxn modelId="{CBE32F58-0796-4F96-B505-9221EBF55DA2}" type="presOf" srcId="{7DCC41D1-AFE0-49CD-B8BD-5FE098B95E09}" destId="{73A649FE-4E06-4D08-A300-9C1F746E2392}" srcOrd="1" destOrd="0" presId="urn:microsoft.com/office/officeart/2009/layout/ReverseList"/>
    <dgm:cxn modelId="{384F92B1-B21A-436F-9097-1B909BF12D7A}" type="presOf" srcId="{C6E17295-0FA8-446E-B33C-9F63E87B4DD9}" destId="{7E05087C-69A6-4BD3-80AE-66D57F204E20}" srcOrd="0" destOrd="0" presId="urn:microsoft.com/office/officeart/2009/layout/ReverseList"/>
    <dgm:cxn modelId="{A47F6942-5C0F-4874-A0D5-0989E9496C83}" type="presOf" srcId="{7DCC41D1-AFE0-49CD-B8BD-5FE098B95E09}" destId="{BFC83247-9D07-4A74-84D8-24D4AED253E9}" srcOrd="0" destOrd="0" presId="urn:microsoft.com/office/officeart/2009/layout/ReverseList"/>
    <dgm:cxn modelId="{6304D39E-E502-4237-89A2-C0DFC57C9D40}" type="presOf" srcId="{C6E17295-0FA8-446E-B33C-9F63E87B4DD9}" destId="{437BD184-87A1-48FB-A5BF-9A740FD566B5}" srcOrd="1" destOrd="0" presId="urn:microsoft.com/office/officeart/2009/layout/ReverseList"/>
    <dgm:cxn modelId="{3162D509-41BA-4F47-B1EA-4AF9151AB612}" srcId="{65C12B3A-2E69-4575-B21B-DB8C955995AA}" destId="{C6E17295-0FA8-446E-B33C-9F63E87B4DD9}" srcOrd="1" destOrd="0" parTransId="{41668FBE-98ED-454E-9B0D-84DEB98D531C}" sibTransId="{0AEB6ABD-C078-4AA1-868A-4981299B0847}"/>
    <dgm:cxn modelId="{17254F40-E774-44E9-B885-BB2CF15B0D88}" type="presParOf" srcId="{AAF8D35C-FECD-4329-81FE-BE662B20D3D2}" destId="{BFC83247-9D07-4A74-84D8-24D4AED253E9}" srcOrd="0" destOrd="0" presId="urn:microsoft.com/office/officeart/2009/layout/ReverseList"/>
    <dgm:cxn modelId="{1721BE06-D0F6-492C-BEE8-B5CA051B88AE}" type="presParOf" srcId="{AAF8D35C-FECD-4329-81FE-BE662B20D3D2}" destId="{73A649FE-4E06-4D08-A300-9C1F746E2392}" srcOrd="1" destOrd="0" presId="urn:microsoft.com/office/officeart/2009/layout/ReverseList"/>
    <dgm:cxn modelId="{ACE67875-46C3-4A8B-AC23-0BC3C7F1C883}" type="presParOf" srcId="{AAF8D35C-FECD-4329-81FE-BE662B20D3D2}" destId="{7E05087C-69A6-4BD3-80AE-66D57F204E20}" srcOrd="2" destOrd="0" presId="urn:microsoft.com/office/officeart/2009/layout/ReverseList"/>
    <dgm:cxn modelId="{CF72A49A-983D-4A40-A1C3-E1E6CF395639}" type="presParOf" srcId="{AAF8D35C-FECD-4329-81FE-BE662B20D3D2}" destId="{437BD184-87A1-48FB-A5BF-9A740FD566B5}" srcOrd="3" destOrd="0" presId="urn:microsoft.com/office/officeart/2009/layout/ReverseList"/>
    <dgm:cxn modelId="{A6D33D8F-0D39-4071-8826-BE42C05C0852}" type="presParOf" srcId="{AAF8D35C-FECD-4329-81FE-BE662B20D3D2}" destId="{1708AA34-3625-4B76-AF9B-7A2D2B4D7960}" srcOrd="4" destOrd="0" presId="urn:microsoft.com/office/officeart/2009/layout/ReverseList"/>
    <dgm:cxn modelId="{75D58E00-F10B-4432-9C3D-E8AEB6FD3EF4}" type="presParOf" srcId="{AAF8D35C-FECD-4329-81FE-BE662B20D3D2}" destId="{06FD26A3-BCD5-453C-B6B0-1E9ED86BFD3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5D0E9E-9CAF-4ED9-AF41-8D7D11AEABAA}" type="doc">
      <dgm:prSet loTypeId="urn:microsoft.com/office/officeart/2009/3/layout/PieProcess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4FA6FA-7044-44C0-BF8A-1E05D51FCE19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accent4">
                  <a:lumMod val="20000"/>
                  <a:lumOff val="80000"/>
                </a:schemeClr>
              </a:solidFill>
              <a:cs typeface="Zar" panose="00000400000000000000" pitchFamily="2" charset="-78"/>
            </a:rPr>
            <a:t>بي‌ارتباط با هم</a:t>
          </a:r>
          <a:endParaRPr lang="en-US" sz="2800" b="1" dirty="0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2D9D6D94-D053-4E67-B38F-28DB179F4BB1}" type="parTrans" cxnId="{5AA0A67F-84D1-4BED-9706-8E65BDCEFEFE}">
      <dgm:prSet/>
      <dgm:spPr/>
      <dgm:t>
        <a:bodyPr/>
        <a:lstStyle/>
        <a:p>
          <a:endParaRPr lang="en-US" sz="1600" b="1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37A9D45A-95C6-4B36-8938-45D8857DD02D}" type="sibTrans" cxnId="{5AA0A67F-84D1-4BED-9706-8E65BDCEFEFE}">
      <dgm:prSet/>
      <dgm:spPr/>
      <dgm:t>
        <a:bodyPr/>
        <a:lstStyle/>
        <a:p>
          <a:endParaRPr lang="en-US" sz="1600" b="1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BFD0562F-2A68-40F4-9A97-FA3D99DAB0FB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accent4">
                  <a:lumMod val="20000"/>
                  <a:lumOff val="80000"/>
                </a:schemeClr>
              </a:solidFill>
              <a:cs typeface="Zar" panose="00000400000000000000" pitchFamily="2" charset="-78"/>
            </a:rPr>
            <a:t>بخشي از ديگري</a:t>
          </a:r>
          <a:endParaRPr lang="en-US" sz="2800" b="1" dirty="0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3EB2A500-30C1-46EB-B7BA-2ADBDA01A648}" type="parTrans" cxnId="{9FB7C702-FA6B-4557-ABF7-BDFAE72B026F}">
      <dgm:prSet/>
      <dgm:spPr/>
      <dgm:t>
        <a:bodyPr/>
        <a:lstStyle/>
        <a:p>
          <a:endParaRPr lang="en-US" sz="1600" b="1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1BED4E8A-C336-40E4-9E44-7615A6540409}" type="sibTrans" cxnId="{9FB7C702-FA6B-4557-ABF7-BDFAE72B026F}">
      <dgm:prSet/>
      <dgm:spPr/>
      <dgm:t>
        <a:bodyPr/>
        <a:lstStyle/>
        <a:p>
          <a:endParaRPr lang="en-US" sz="1600" b="1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4CE1DE1A-C223-499F-8E15-AB3D96F7B59A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accent4">
                  <a:lumMod val="20000"/>
                  <a:lumOff val="80000"/>
                </a:schemeClr>
              </a:solidFill>
              <a:cs typeface="Zar" panose="00000400000000000000" pitchFamily="2" charset="-78"/>
            </a:rPr>
            <a:t>رويكردي متفاوت</a:t>
          </a:r>
          <a:endParaRPr lang="en-US" sz="2800" b="1" dirty="0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BB564D6D-F1AD-4CC0-B549-15866B442A2C}" type="parTrans" cxnId="{FBAAE102-13C4-4814-850A-E775D790216C}">
      <dgm:prSet/>
      <dgm:spPr/>
      <dgm:t>
        <a:bodyPr/>
        <a:lstStyle/>
        <a:p>
          <a:endParaRPr lang="en-US" sz="1600" b="1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358BF844-7688-496D-9E6D-B96FDE1CDDDF}" type="sibTrans" cxnId="{FBAAE102-13C4-4814-850A-E775D790216C}">
      <dgm:prSet/>
      <dgm:spPr/>
      <dgm:t>
        <a:bodyPr/>
        <a:lstStyle/>
        <a:p>
          <a:endParaRPr lang="en-US" sz="1600" b="1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E866357F-9D64-4183-A4CA-6D3388C0B4C7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accent4">
                  <a:lumMod val="20000"/>
                  <a:lumOff val="80000"/>
                </a:schemeClr>
              </a:solidFill>
              <a:cs typeface="Zar" panose="00000400000000000000" pitchFamily="2" charset="-78"/>
            </a:rPr>
            <a:t>حل تزاحم در اجرا</a:t>
          </a:r>
          <a:endParaRPr lang="en-US" sz="2800" b="1" dirty="0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A338D380-B17A-4D1B-920E-AAA62B194928}" type="parTrans" cxnId="{C99C3691-5E2C-469E-89EB-7D2B2AD4FE9F}">
      <dgm:prSet/>
      <dgm:spPr/>
      <dgm:t>
        <a:bodyPr/>
        <a:lstStyle/>
        <a:p>
          <a:endParaRPr lang="en-US" sz="1600" b="1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07D20198-CCC5-4010-8ABE-F96477495378}" type="sibTrans" cxnId="{C99C3691-5E2C-469E-89EB-7D2B2AD4FE9F}">
      <dgm:prSet/>
      <dgm:spPr/>
      <dgm:t>
        <a:bodyPr/>
        <a:lstStyle/>
        <a:p>
          <a:endParaRPr lang="en-US" sz="1600" b="1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0ACAD6ED-3026-428C-AABB-EA2A967BD422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accent4">
                  <a:lumMod val="20000"/>
                  <a:lumOff val="80000"/>
                </a:schemeClr>
              </a:solidFill>
              <a:cs typeface="Zar" panose="00000400000000000000" pitchFamily="2" charset="-78"/>
            </a:rPr>
            <a:t>در منطقة الفراغ</a:t>
          </a:r>
          <a:endParaRPr lang="en-US" sz="2800" b="1" dirty="0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B0ECB9EC-7E82-4928-B670-1CD9B3274DD8}" type="parTrans" cxnId="{A13085C1-9897-47A1-B61A-9EC4462786D3}">
      <dgm:prSet/>
      <dgm:spPr/>
      <dgm:t>
        <a:bodyPr/>
        <a:lstStyle/>
        <a:p>
          <a:endParaRPr lang="en-US" sz="1600" b="1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466C25C1-F3AB-44BA-89EA-E348F2C95AF0}" type="sibTrans" cxnId="{A13085C1-9897-47A1-B61A-9EC4462786D3}">
      <dgm:prSet/>
      <dgm:spPr/>
      <dgm:t>
        <a:bodyPr/>
        <a:lstStyle/>
        <a:p>
          <a:endParaRPr lang="en-US" sz="1600" b="1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gm:t>
    </dgm:pt>
    <dgm:pt modelId="{5F4B18DD-FA73-40EF-891F-B1648C1681E0}" type="pres">
      <dgm:prSet presAssocID="{5B5D0E9E-9CAF-4ED9-AF41-8D7D11AEABA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1CE63C6-C7A9-407E-9AA8-7D097FB98637}" type="pres">
      <dgm:prSet presAssocID="{054FA6FA-7044-44C0-BF8A-1E05D51FCE19}" presName="ParentComposite" presStyleCnt="0"/>
      <dgm:spPr/>
    </dgm:pt>
    <dgm:pt modelId="{74486A68-BE2E-4B26-9EEF-DA9CD05DB13B}" type="pres">
      <dgm:prSet presAssocID="{054FA6FA-7044-44C0-BF8A-1E05D51FCE19}" presName="Chord" presStyleLbl="bgShp" presStyleIdx="0" presStyleCnt="5" custLinFactX="-25773" custLinFactNeighborX="-100000"/>
      <dgm:spPr/>
    </dgm:pt>
    <dgm:pt modelId="{70222305-D042-49B4-8C68-46E1F872AB4D}" type="pres">
      <dgm:prSet presAssocID="{054FA6FA-7044-44C0-BF8A-1E05D51FCE19}" presName="Pie" presStyleLbl="alignNode1" presStyleIdx="0" presStyleCnt="5" custLinFactX="-57217" custLinFactNeighborX="-100000"/>
      <dgm:spPr/>
    </dgm:pt>
    <dgm:pt modelId="{4A95D84D-9943-4FD8-BD16-846F8BD22727}" type="pres">
      <dgm:prSet presAssocID="{054FA6FA-7044-44C0-BF8A-1E05D51FCE19}" presName="Parent" presStyleLbl="revTx" presStyleIdx="0" presStyleCnt="5" custLinFactX="-100000" custLinFactNeighborX="-1096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F3F8F-FB75-4A43-B308-3D96E167ACC1}" type="pres">
      <dgm:prSet presAssocID="{BFD0562F-2A68-40F4-9A97-FA3D99DAB0FB}" presName="ParentComposite" presStyleCnt="0"/>
      <dgm:spPr/>
    </dgm:pt>
    <dgm:pt modelId="{C8AE388A-0316-4442-9D37-805F9F853625}" type="pres">
      <dgm:prSet presAssocID="{BFD0562F-2A68-40F4-9A97-FA3D99DAB0FB}" presName="Chord" presStyleLbl="bgShp" presStyleIdx="1" presStyleCnt="5" custLinFactNeighborX="-71161"/>
      <dgm:spPr/>
    </dgm:pt>
    <dgm:pt modelId="{DDB71A71-ACE8-4372-9848-4BFD8BDEA166}" type="pres">
      <dgm:prSet presAssocID="{BFD0562F-2A68-40F4-9A97-FA3D99DAB0FB}" presName="Pie" presStyleLbl="alignNode1" presStyleIdx="1" presStyleCnt="5" custLinFactNeighborX="-88951"/>
      <dgm:spPr/>
    </dgm:pt>
    <dgm:pt modelId="{515EB9DF-95FB-4B72-B3C6-DD39E5D5E132}" type="pres">
      <dgm:prSet presAssocID="{BFD0562F-2A68-40F4-9A97-FA3D99DAB0FB}" presName="Parent" presStyleLbl="revTx" presStyleIdx="1" presStyleCnt="5" custLinFactX="-18602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37851-261D-4A32-B63F-FC57DF59E351}" type="pres">
      <dgm:prSet presAssocID="{4CE1DE1A-C223-499F-8E15-AB3D96F7B59A}" presName="ParentComposite" presStyleCnt="0"/>
      <dgm:spPr/>
    </dgm:pt>
    <dgm:pt modelId="{9F40CD42-5352-4ABD-894C-ED72227CE076}" type="pres">
      <dgm:prSet presAssocID="{4CE1DE1A-C223-499F-8E15-AB3D96F7B59A}" presName="Chord" presStyleLbl="bgShp" presStyleIdx="2" presStyleCnt="5"/>
      <dgm:spPr/>
    </dgm:pt>
    <dgm:pt modelId="{0FA4FB56-07E4-40FA-898F-5B7C1DD231AE}" type="pres">
      <dgm:prSet presAssocID="{4CE1DE1A-C223-499F-8E15-AB3D96F7B59A}" presName="Pie" presStyleLbl="alignNode1" presStyleIdx="2" presStyleCnt="5"/>
      <dgm:spPr/>
    </dgm:pt>
    <dgm:pt modelId="{25F1E971-8D9D-4311-A5F2-4E029B397983}" type="pres">
      <dgm:prSet presAssocID="{4CE1DE1A-C223-499F-8E15-AB3D96F7B59A}" presName="Parent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4BFA4-02E4-4DCE-BBE3-B9810A012CE6}" type="pres">
      <dgm:prSet presAssocID="{E866357F-9D64-4183-A4CA-6D3388C0B4C7}" presName="ParentComposite" presStyleCnt="0"/>
      <dgm:spPr/>
    </dgm:pt>
    <dgm:pt modelId="{43D0C844-8A8F-4FB5-9EF7-07598D9D324A}" type="pres">
      <dgm:prSet presAssocID="{E866357F-9D64-4183-A4CA-6D3388C0B4C7}" presName="Chord" presStyleLbl="bgShp" presStyleIdx="3" presStyleCnt="5" custLinFactNeighborX="69506"/>
      <dgm:spPr/>
    </dgm:pt>
    <dgm:pt modelId="{A7E2DBE7-CF66-4F39-9A2E-15962F915A12}" type="pres">
      <dgm:prSet presAssocID="{E866357F-9D64-4183-A4CA-6D3388C0B4C7}" presName="Pie" presStyleLbl="alignNode1" presStyleIdx="3" presStyleCnt="5" custLinFactNeighborX="86883"/>
      <dgm:spPr/>
      <dgm:t>
        <a:bodyPr/>
        <a:lstStyle/>
        <a:p>
          <a:endParaRPr lang="en-US"/>
        </a:p>
      </dgm:t>
    </dgm:pt>
    <dgm:pt modelId="{5FCAA80C-C66A-4F7B-94ED-5D856D284107}" type="pres">
      <dgm:prSet presAssocID="{E866357F-9D64-4183-A4CA-6D3388C0B4C7}" presName="Parent" presStyleLbl="revTx" presStyleIdx="3" presStyleCnt="5" custLinFactX="15844" custLinFactNeighborX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7145C-BB5E-4BAA-813E-A251A850DBBB}" type="pres">
      <dgm:prSet presAssocID="{0ACAD6ED-3026-428C-AABB-EA2A967BD422}" presName="ParentComposite" presStyleCnt="0"/>
      <dgm:spPr/>
    </dgm:pt>
    <dgm:pt modelId="{467FBE24-5353-4218-A35D-1612E8862618}" type="pres">
      <dgm:prSet presAssocID="{0ACAD6ED-3026-428C-AABB-EA2A967BD422}" presName="Chord" presStyleLbl="bgShp" presStyleIdx="4" presStyleCnt="5" custLinFactX="29083" custLinFactNeighborX="100000" custLinFactNeighborY="0"/>
      <dgm:spPr/>
    </dgm:pt>
    <dgm:pt modelId="{EF328324-6647-428A-BCE3-F85DB3943FB3}" type="pres">
      <dgm:prSet presAssocID="{0ACAD6ED-3026-428C-AABB-EA2A967BD422}" presName="Pie" presStyleLbl="alignNode1" presStyleIdx="4" presStyleCnt="5" custLinFactX="61354" custLinFactNeighborX="100000" custLinFactNeighborY="0"/>
      <dgm:spPr/>
    </dgm:pt>
    <dgm:pt modelId="{D3CAD00B-4EE2-4725-890D-0DEDF2EE9698}" type="pres">
      <dgm:prSet presAssocID="{0ACAD6ED-3026-428C-AABB-EA2A967BD422}" presName="Parent" presStyleLbl="revTx" presStyleIdx="4" presStyleCnt="5" custLinFactX="100000" custLinFactNeighborX="11513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7C702-FA6B-4557-ABF7-BDFAE72B026F}" srcId="{5B5D0E9E-9CAF-4ED9-AF41-8D7D11AEABAA}" destId="{BFD0562F-2A68-40F4-9A97-FA3D99DAB0FB}" srcOrd="1" destOrd="0" parTransId="{3EB2A500-30C1-46EB-B7BA-2ADBDA01A648}" sibTransId="{1BED4E8A-C336-40E4-9E44-7615A6540409}"/>
    <dgm:cxn modelId="{5AA0A67F-84D1-4BED-9706-8E65BDCEFEFE}" srcId="{5B5D0E9E-9CAF-4ED9-AF41-8D7D11AEABAA}" destId="{054FA6FA-7044-44C0-BF8A-1E05D51FCE19}" srcOrd="0" destOrd="0" parTransId="{2D9D6D94-D053-4E67-B38F-28DB179F4BB1}" sibTransId="{37A9D45A-95C6-4B36-8938-45D8857DD02D}"/>
    <dgm:cxn modelId="{11B400FA-4881-4F17-B025-9B6AA2C24D13}" type="presOf" srcId="{0ACAD6ED-3026-428C-AABB-EA2A967BD422}" destId="{D3CAD00B-4EE2-4725-890D-0DEDF2EE9698}" srcOrd="0" destOrd="0" presId="urn:microsoft.com/office/officeart/2009/3/layout/PieProcess"/>
    <dgm:cxn modelId="{FB95E120-F2E9-4918-9989-53AF8ED6EF7B}" type="presOf" srcId="{BFD0562F-2A68-40F4-9A97-FA3D99DAB0FB}" destId="{515EB9DF-95FB-4B72-B3C6-DD39E5D5E132}" srcOrd="0" destOrd="0" presId="urn:microsoft.com/office/officeart/2009/3/layout/PieProcess"/>
    <dgm:cxn modelId="{70353F0D-D6AA-4F2C-BE8D-D7ED57E10826}" type="presOf" srcId="{054FA6FA-7044-44C0-BF8A-1E05D51FCE19}" destId="{4A95D84D-9943-4FD8-BD16-846F8BD22727}" srcOrd="0" destOrd="0" presId="urn:microsoft.com/office/officeart/2009/3/layout/PieProcess"/>
    <dgm:cxn modelId="{A7AB5F0B-9CFE-45A6-A56D-4CAB80FE7FCB}" type="presOf" srcId="{E866357F-9D64-4183-A4CA-6D3388C0B4C7}" destId="{5FCAA80C-C66A-4F7B-94ED-5D856D284107}" srcOrd="0" destOrd="0" presId="urn:microsoft.com/office/officeart/2009/3/layout/PieProcess"/>
    <dgm:cxn modelId="{1A62665D-0DEB-4D44-868C-DB16A378F917}" type="presOf" srcId="{4CE1DE1A-C223-499F-8E15-AB3D96F7B59A}" destId="{25F1E971-8D9D-4311-A5F2-4E029B397983}" srcOrd="0" destOrd="0" presId="urn:microsoft.com/office/officeart/2009/3/layout/PieProcess"/>
    <dgm:cxn modelId="{FBAAE102-13C4-4814-850A-E775D790216C}" srcId="{5B5D0E9E-9CAF-4ED9-AF41-8D7D11AEABAA}" destId="{4CE1DE1A-C223-499F-8E15-AB3D96F7B59A}" srcOrd="2" destOrd="0" parTransId="{BB564D6D-F1AD-4CC0-B549-15866B442A2C}" sibTransId="{358BF844-7688-496D-9E6D-B96FDE1CDDDF}"/>
    <dgm:cxn modelId="{A13085C1-9897-47A1-B61A-9EC4462786D3}" srcId="{5B5D0E9E-9CAF-4ED9-AF41-8D7D11AEABAA}" destId="{0ACAD6ED-3026-428C-AABB-EA2A967BD422}" srcOrd="4" destOrd="0" parTransId="{B0ECB9EC-7E82-4928-B670-1CD9B3274DD8}" sibTransId="{466C25C1-F3AB-44BA-89EA-E348F2C95AF0}"/>
    <dgm:cxn modelId="{0FD6564E-17B3-4A5C-8335-A694C18C456A}" type="presOf" srcId="{5B5D0E9E-9CAF-4ED9-AF41-8D7D11AEABAA}" destId="{5F4B18DD-FA73-40EF-891F-B1648C1681E0}" srcOrd="0" destOrd="0" presId="urn:microsoft.com/office/officeart/2009/3/layout/PieProcess"/>
    <dgm:cxn modelId="{C99C3691-5E2C-469E-89EB-7D2B2AD4FE9F}" srcId="{5B5D0E9E-9CAF-4ED9-AF41-8D7D11AEABAA}" destId="{E866357F-9D64-4183-A4CA-6D3388C0B4C7}" srcOrd="3" destOrd="0" parTransId="{A338D380-B17A-4D1B-920E-AAA62B194928}" sibTransId="{07D20198-CCC5-4010-8ABE-F96477495378}"/>
    <dgm:cxn modelId="{85CA1D90-13E4-4B22-8548-FA38D8703649}" type="presParOf" srcId="{5F4B18DD-FA73-40EF-891F-B1648C1681E0}" destId="{F1CE63C6-C7A9-407E-9AA8-7D097FB98637}" srcOrd="0" destOrd="0" presId="urn:microsoft.com/office/officeart/2009/3/layout/PieProcess"/>
    <dgm:cxn modelId="{2FAB5DF7-5597-4D54-A5F1-524F513883C7}" type="presParOf" srcId="{F1CE63C6-C7A9-407E-9AA8-7D097FB98637}" destId="{74486A68-BE2E-4B26-9EEF-DA9CD05DB13B}" srcOrd="0" destOrd="0" presId="urn:microsoft.com/office/officeart/2009/3/layout/PieProcess"/>
    <dgm:cxn modelId="{6D21024F-B451-471D-BBC3-C8A2AF9AF16C}" type="presParOf" srcId="{F1CE63C6-C7A9-407E-9AA8-7D097FB98637}" destId="{70222305-D042-49B4-8C68-46E1F872AB4D}" srcOrd="1" destOrd="0" presId="urn:microsoft.com/office/officeart/2009/3/layout/PieProcess"/>
    <dgm:cxn modelId="{3AF387C9-38D5-4354-B96B-6BD5344983ED}" type="presParOf" srcId="{F1CE63C6-C7A9-407E-9AA8-7D097FB98637}" destId="{4A95D84D-9943-4FD8-BD16-846F8BD22727}" srcOrd="2" destOrd="0" presId="urn:microsoft.com/office/officeart/2009/3/layout/PieProcess"/>
    <dgm:cxn modelId="{442C8554-32C3-4FA6-BAE0-EFFCE7B9D8A7}" type="presParOf" srcId="{5F4B18DD-FA73-40EF-891F-B1648C1681E0}" destId="{EDEF3F8F-FB75-4A43-B308-3D96E167ACC1}" srcOrd="1" destOrd="0" presId="urn:microsoft.com/office/officeart/2009/3/layout/PieProcess"/>
    <dgm:cxn modelId="{9DE36050-99A1-4C90-A63C-BE7842D48F9E}" type="presParOf" srcId="{EDEF3F8F-FB75-4A43-B308-3D96E167ACC1}" destId="{C8AE388A-0316-4442-9D37-805F9F853625}" srcOrd="0" destOrd="0" presId="urn:microsoft.com/office/officeart/2009/3/layout/PieProcess"/>
    <dgm:cxn modelId="{5CB02ACD-0512-4819-8FE7-556204D5FC91}" type="presParOf" srcId="{EDEF3F8F-FB75-4A43-B308-3D96E167ACC1}" destId="{DDB71A71-ACE8-4372-9848-4BFD8BDEA166}" srcOrd="1" destOrd="0" presId="urn:microsoft.com/office/officeart/2009/3/layout/PieProcess"/>
    <dgm:cxn modelId="{BE808562-FD56-4310-97FF-DF023BAE9D52}" type="presParOf" srcId="{EDEF3F8F-FB75-4A43-B308-3D96E167ACC1}" destId="{515EB9DF-95FB-4B72-B3C6-DD39E5D5E132}" srcOrd="2" destOrd="0" presId="urn:microsoft.com/office/officeart/2009/3/layout/PieProcess"/>
    <dgm:cxn modelId="{B45AA9D2-597A-4F2A-9516-B64F7A776944}" type="presParOf" srcId="{5F4B18DD-FA73-40EF-891F-B1648C1681E0}" destId="{99037851-261D-4A32-B63F-FC57DF59E351}" srcOrd="2" destOrd="0" presId="urn:microsoft.com/office/officeart/2009/3/layout/PieProcess"/>
    <dgm:cxn modelId="{C824F98C-749F-4597-B060-B26CC6839F86}" type="presParOf" srcId="{99037851-261D-4A32-B63F-FC57DF59E351}" destId="{9F40CD42-5352-4ABD-894C-ED72227CE076}" srcOrd="0" destOrd="0" presId="urn:microsoft.com/office/officeart/2009/3/layout/PieProcess"/>
    <dgm:cxn modelId="{DF009828-ED25-4633-B2FA-1426BA3FA495}" type="presParOf" srcId="{99037851-261D-4A32-B63F-FC57DF59E351}" destId="{0FA4FB56-07E4-40FA-898F-5B7C1DD231AE}" srcOrd="1" destOrd="0" presId="urn:microsoft.com/office/officeart/2009/3/layout/PieProcess"/>
    <dgm:cxn modelId="{030B1402-7A63-40C3-A582-55D4B26B07C9}" type="presParOf" srcId="{99037851-261D-4A32-B63F-FC57DF59E351}" destId="{25F1E971-8D9D-4311-A5F2-4E029B397983}" srcOrd="2" destOrd="0" presId="urn:microsoft.com/office/officeart/2009/3/layout/PieProcess"/>
    <dgm:cxn modelId="{50FCC46D-E6D3-498B-B0D0-C7C08EB2CF95}" type="presParOf" srcId="{5F4B18DD-FA73-40EF-891F-B1648C1681E0}" destId="{3A74BFA4-02E4-4DCE-BBE3-B9810A012CE6}" srcOrd="3" destOrd="0" presId="urn:microsoft.com/office/officeart/2009/3/layout/PieProcess"/>
    <dgm:cxn modelId="{4E117A03-45B2-4273-97B3-2413D153EDD3}" type="presParOf" srcId="{3A74BFA4-02E4-4DCE-BBE3-B9810A012CE6}" destId="{43D0C844-8A8F-4FB5-9EF7-07598D9D324A}" srcOrd="0" destOrd="0" presId="urn:microsoft.com/office/officeart/2009/3/layout/PieProcess"/>
    <dgm:cxn modelId="{058FBE2F-190A-4C39-B48A-B51A90FC9A5D}" type="presParOf" srcId="{3A74BFA4-02E4-4DCE-BBE3-B9810A012CE6}" destId="{A7E2DBE7-CF66-4F39-9A2E-15962F915A12}" srcOrd="1" destOrd="0" presId="urn:microsoft.com/office/officeart/2009/3/layout/PieProcess"/>
    <dgm:cxn modelId="{163B4EE6-0E23-4916-9F21-248CC6CE43B2}" type="presParOf" srcId="{3A74BFA4-02E4-4DCE-BBE3-B9810A012CE6}" destId="{5FCAA80C-C66A-4F7B-94ED-5D856D284107}" srcOrd="2" destOrd="0" presId="urn:microsoft.com/office/officeart/2009/3/layout/PieProcess"/>
    <dgm:cxn modelId="{0E79987D-6CF5-4BE0-AD68-1442FE17747D}" type="presParOf" srcId="{5F4B18DD-FA73-40EF-891F-B1648C1681E0}" destId="{8BB7145C-BB5E-4BAA-813E-A251A850DBBB}" srcOrd="4" destOrd="0" presId="urn:microsoft.com/office/officeart/2009/3/layout/PieProcess"/>
    <dgm:cxn modelId="{29585B3A-C1F6-464A-9A4B-5CE8F15E27D8}" type="presParOf" srcId="{8BB7145C-BB5E-4BAA-813E-A251A850DBBB}" destId="{467FBE24-5353-4218-A35D-1612E8862618}" srcOrd="0" destOrd="0" presId="urn:microsoft.com/office/officeart/2009/3/layout/PieProcess"/>
    <dgm:cxn modelId="{A3112253-E70D-4940-A823-652F0B568934}" type="presParOf" srcId="{8BB7145C-BB5E-4BAA-813E-A251A850DBBB}" destId="{EF328324-6647-428A-BCE3-F85DB3943FB3}" srcOrd="1" destOrd="0" presId="urn:microsoft.com/office/officeart/2009/3/layout/PieProcess"/>
    <dgm:cxn modelId="{F800FA4F-C96F-4F38-8A38-85E39C8E1AAC}" type="presParOf" srcId="{8BB7145C-BB5E-4BAA-813E-A251A850DBBB}" destId="{D3CAD00B-4EE2-4725-890D-0DEDF2EE9698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C8B799-B22D-4FCA-AF55-72485B9C3EAB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E9D9B54-34D3-4496-9E5F-2170C4EA15EF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Zar" panose="00000400000000000000" pitchFamily="2" charset="-78"/>
            </a:rPr>
            <a:t>عبادات</a:t>
          </a:r>
          <a:endParaRPr lang="en-US" sz="2800" b="1" dirty="0">
            <a:cs typeface="Zar" panose="00000400000000000000" pitchFamily="2" charset="-78"/>
          </a:endParaRPr>
        </a:p>
      </dgm:t>
    </dgm:pt>
    <dgm:pt modelId="{6A66A460-B0D5-427D-814D-85CE2283E0FB}" type="parTrans" cxnId="{FEA87EF7-3FE5-4E99-8B6B-F2B7859FC47F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0E3F2DE1-3C23-4259-82D4-74D104A7901C}" type="sibTrans" cxnId="{FEA87EF7-3FE5-4E99-8B6B-F2B7859FC47F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5609082-C928-4A29-A890-0BCBD492D85E}">
      <dgm:prSet phldrT="[Text]" custT="1"/>
      <dgm:spPr/>
      <dgm:t>
        <a:bodyPr/>
        <a:lstStyle/>
        <a:p>
          <a:pPr algn="r" rtl="1"/>
          <a:r>
            <a:rPr lang="fa-IR" sz="2000" b="1" dirty="0" smtClean="0">
              <a:cs typeface="Zar" panose="00000400000000000000" pitchFamily="2" charset="-78"/>
            </a:rPr>
            <a:t>طهارت</a:t>
          </a:r>
          <a:endParaRPr lang="en-US" sz="2000" b="1" dirty="0">
            <a:cs typeface="Zar" panose="00000400000000000000" pitchFamily="2" charset="-78"/>
          </a:endParaRPr>
        </a:p>
      </dgm:t>
    </dgm:pt>
    <dgm:pt modelId="{EACFBDEC-A596-4E78-92CE-BF503CB62C49}" type="parTrans" cxnId="{F2719296-EC16-4053-96D6-BEE9D2F642A9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75C249D8-0373-4A2C-A659-6CD9632A3ABE}" type="sibTrans" cxnId="{F2719296-EC16-4053-96D6-BEE9D2F642A9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EB17ECF0-19A3-4F9E-B359-44F18ABEEB56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Zar" panose="00000400000000000000" pitchFamily="2" charset="-78"/>
            </a:rPr>
            <a:t>عقود</a:t>
          </a:r>
          <a:endParaRPr lang="en-US" sz="2800" b="1" dirty="0">
            <a:cs typeface="Zar" panose="00000400000000000000" pitchFamily="2" charset="-78"/>
          </a:endParaRPr>
        </a:p>
      </dgm:t>
    </dgm:pt>
    <dgm:pt modelId="{4C004625-2B4C-4454-B2EF-8EB7E6693BE6}" type="parTrans" cxnId="{21E99421-E45E-4846-AADB-49BAE0E6B275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97CB7FF9-50FD-47D3-9A65-A201AE861D40}" type="sibTrans" cxnId="{21E99421-E45E-4846-AADB-49BAE0E6B275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91FFD2E-3DA1-4738-944E-480C67797B00}">
      <dgm:prSet phldrT="[Text]"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تجارت</a:t>
          </a:r>
          <a:endParaRPr lang="en-US" b="1" dirty="0">
            <a:cs typeface="Zar" panose="00000400000000000000" pitchFamily="2" charset="-78"/>
          </a:endParaRPr>
        </a:p>
      </dgm:t>
    </dgm:pt>
    <dgm:pt modelId="{6E64DBC1-DA49-4404-892E-A46F70D04961}" type="parTrans" cxnId="{A19B7256-49ED-458D-8820-773B36DB49CB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B7C9585A-A411-401B-B830-AA8AC0A2D329}" type="sibTrans" cxnId="{A19B7256-49ED-458D-8820-773B36DB49CB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82C6B43F-5A3A-4D09-BF21-8EC2BE00472E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Zar" panose="00000400000000000000" pitchFamily="2" charset="-78"/>
            </a:rPr>
            <a:t>ايقاعات</a:t>
          </a:r>
          <a:endParaRPr lang="en-US" sz="2800" b="1" dirty="0">
            <a:cs typeface="Zar" panose="00000400000000000000" pitchFamily="2" charset="-78"/>
          </a:endParaRPr>
        </a:p>
      </dgm:t>
    </dgm:pt>
    <dgm:pt modelId="{36304CFF-6201-4172-9724-DA5A03767E6A}" type="parTrans" cxnId="{D7E72BD6-A848-4823-A610-C672AA8AFBF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927031C1-3BE7-4872-AE05-49399D4D62F4}" type="sibTrans" cxnId="{D7E72BD6-A848-4823-A610-C672AA8AFBF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B42343D-4090-420F-BAF7-FFAAACF529C3}">
      <dgm:prSet phldrT="[Text]"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طلاق</a:t>
          </a:r>
          <a:endParaRPr lang="en-US" sz="1800" b="1" dirty="0">
            <a:cs typeface="Zar" panose="00000400000000000000" pitchFamily="2" charset="-78"/>
          </a:endParaRPr>
        </a:p>
      </dgm:t>
    </dgm:pt>
    <dgm:pt modelId="{1482451A-EC96-4006-B374-E9DD6C8C58BF}" type="parTrans" cxnId="{AA9FC6AB-10FA-42AC-9902-36DCF6A45E5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B595D324-D8EB-4CFD-9973-E070FCCB3628}" type="sibTrans" cxnId="{AA9FC6AB-10FA-42AC-9902-36DCF6A45E5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5F01F4B-63BE-4082-96A8-AF9F12AFAD67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Zar" panose="00000400000000000000" pitchFamily="2" charset="-78"/>
            </a:rPr>
            <a:t>احكام</a:t>
          </a:r>
          <a:endParaRPr lang="en-US" sz="2800" b="1" dirty="0">
            <a:cs typeface="Zar" panose="00000400000000000000" pitchFamily="2" charset="-78"/>
          </a:endParaRPr>
        </a:p>
      </dgm:t>
    </dgm:pt>
    <dgm:pt modelId="{BA18400E-298D-44F6-BB1E-3847600AAACD}" type="parTrans" cxnId="{88109592-98B6-4F1F-A170-D2B3E5828D3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5FAA3FA-12BF-4816-8A20-3A0DC76DAF57}" type="sibTrans" cxnId="{88109592-98B6-4F1F-A170-D2B3E5828D3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6935FFC6-B6F9-467F-8E48-C316C48F5B29}">
      <dgm:prSet custT="1"/>
      <dgm:spPr/>
      <dgm:t>
        <a:bodyPr/>
        <a:lstStyle/>
        <a:p>
          <a:pPr algn="r" rtl="1"/>
          <a:r>
            <a:rPr lang="fa-IR" sz="2000" b="1" dirty="0" smtClean="0">
              <a:cs typeface="Zar" panose="00000400000000000000" pitchFamily="2" charset="-78"/>
            </a:rPr>
            <a:t>صلاة</a:t>
          </a:r>
          <a:endParaRPr lang="en-US" sz="2000" b="1" dirty="0">
            <a:cs typeface="Zar" panose="00000400000000000000" pitchFamily="2" charset="-78"/>
          </a:endParaRPr>
        </a:p>
      </dgm:t>
    </dgm:pt>
    <dgm:pt modelId="{03F4B731-4A84-44ED-9865-133A809B1643}" type="parTrans" cxnId="{445FA903-6ADC-4BD1-A198-7B618DAFCC09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76733EA8-2159-4030-8E54-BD39D9DFB50A}" type="sibTrans" cxnId="{445FA903-6ADC-4BD1-A198-7B618DAFCC09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1785F4E-A2D7-433F-8D59-01DC900E3682}">
      <dgm:prSet custT="1"/>
      <dgm:spPr/>
      <dgm:t>
        <a:bodyPr/>
        <a:lstStyle/>
        <a:p>
          <a:pPr algn="r" rtl="1"/>
          <a:r>
            <a:rPr lang="fa-IR" sz="2000" b="1" dirty="0" smtClean="0">
              <a:cs typeface="Zar" panose="00000400000000000000" pitchFamily="2" charset="-78"/>
            </a:rPr>
            <a:t>صوم</a:t>
          </a:r>
          <a:endParaRPr lang="en-US" sz="2000" b="1" dirty="0">
            <a:cs typeface="Zar" panose="00000400000000000000" pitchFamily="2" charset="-78"/>
          </a:endParaRPr>
        </a:p>
      </dgm:t>
    </dgm:pt>
    <dgm:pt modelId="{FC51A2BD-D050-4316-B76A-A77FFBBD0D63}" type="parTrans" cxnId="{1BC506F3-DA56-4EBC-9F90-4343B2FC991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8480677-32F9-4FEE-B9AE-6ECDCE3ABEAA}" type="sibTrans" cxnId="{1BC506F3-DA56-4EBC-9F90-4343B2FC991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6C92B2CB-3B1B-4015-B14F-A6A84D2A832F}">
      <dgm:prSet custT="1"/>
      <dgm:spPr/>
      <dgm:t>
        <a:bodyPr/>
        <a:lstStyle/>
        <a:p>
          <a:pPr algn="r" rtl="1"/>
          <a:r>
            <a:rPr lang="fa-IR" sz="2000" b="1" dirty="0" smtClean="0">
              <a:cs typeface="Zar" panose="00000400000000000000" pitchFamily="2" charset="-78"/>
            </a:rPr>
            <a:t>اعتکاف</a:t>
          </a:r>
          <a:endParaRPr lang="en-US" sz="2000" b="1" dirty="0">
            <a:cs typeface="Zar" panose="00000400000000000000" pitchFamily="2" charset="-78"/>
          </a:endParaRPr>
        </a:p>
      </dgm:t>
    </dgm:pt>
    <dgm:pt modelId="{A3CEBE1A-7735-46CB-9067-21FAF06AC903}" type="parTrans" cxnId="{ED7BCECE-F44D-4D1A-AAEC-5A9933B3CD6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633F2D5-9E26-4A1C-8C91-320F33847CAA}" type="sibTrans" cxnId="{ED7BCECE-F44D-4D1A-AAEC-5A9933B3CD6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48762F77-507B-4C92-9ABB-EF6A73412277}">
      <dgm:prSet custT="1"/>
      <dgm:spPr/>
      <dgm:t>
        <a:bodyPr/>
        <a:lstStyle/>
        <a:p>
          <a:pPr algn="r" rtl="1"/>
          <a:r>
            <a:rPr lang="fa-IR" sz="2000" b="1" dirty="0" smtClean="0">
              <a:cs typeface="Zar" panose="00000400000000000000" pitchFamily="2" charset="-78"/>
            </a:rPr>
            <a:t>زکات</a:t>
          </a:r>
          <a:endParaRPr lang="en-US" sz="2000" b="1" dirty="0">
            <a:cs typeface="Zar" panose="00000400000000000000" pitchFamily="2" charset="-78"/>
          </a:endParaRPr>
        </a:p>
      </dgm:t>
    </dgm:pt>
    <dgm:pt modelId="{5EAC7329-6720-46B8-89A2-A76AF0D84DE8}" type="parTrans" cxnId="{873E0138-EC49-4D0D-BF24-C026053051BD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607276CA-845D-42E5-9CF6-8F30011D7809}" type="sibTrans" cxnId="{873E0138-EC49-4D0D-BF24-C026053051BD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D0C1E133-6DE6-44A1-BB5D-AEB5C5580286}">
      <dgm:prSet custT="1"/>
      <dgm:spPr/>
      <dgm:t>
        <a:bodyPr/>
        <a:lstStyle/>
        <a:p>
          <a:pPr algn="r" rtl="1"/>
          <a:r>
            <a:rPr lang="fa-IR" sz="2000" b="1" dirty="0" smtClean="0">
              <a:cs typeface="Zar" panose="00000400000000000000" pitchFamily="2" charset="-78"/>
            </a:rPr>
            <a:t>خمس</a:t>
          </a:r>
          <a:endParaRPr lang="en-US" sz="2000" b="1" dirty="0">
            <a:cs typeface="Zar" panose="00000400000000000000" pitchFamily="2" charset="-78"/>
          </a:endParaRPr>
        </a:p>
      </dgm:t>
    </dgm:pt>
    <dgm:pt modelId="{1D031993-ECA1-47CA-9A74-AFC196A7B866}" type="parTrans" cxnId="{68B31B0D-712E-4546-AEE1-4593B79C0C3C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71FEA862-69EB-416F-BE6B-861069D6E5A5}" type="sibTrans" cxnId="{68B31B0D-712E-4546-AEE1-4593B79C0C3C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9908728-0DE0-4745-9EDF-911717C2FB86}">
      <dgm:prSet custT="1"/>
      <dgm:spPr/>
      <dgm:t>
        <a:bodyPr/>
        <a:lstStyle/>
        <a:p>
          <a:pPr algn="r" rtl="1"/>
          <a:r>
            <a:rPr lang="fa-IR" sz="2000" b="1" dirty="0" smtClean="0">
              <a:cs typeface="Zar" panose="00000400000000000000" pitchFamily="2" charset="-78"/>
            </a:rPr>
            <a:t>حج</a:t>
          </a:r>
          <a:endParaRPr lang="en-US" sz="2000" b="1" dirty="0">
            <a:cs typeface="Zar" panose="00000400000000000000" pitchFamily="2" charset="-78"/>
          </a:endParaRPr>
        </a:p>
      </dgm:t>
    </dgm:pt>
    <dgm:pt modelId="{34916432-21AE-4E6A-AACE-A6E648A0903F}" type="parTrans" cxnId="{07ABE786-A493-4040-800E-DDB7B4D3095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A97537C2-DAC3-4B1D-A587-BAB42999E5B8}" type="sibTrans" cxnId="{07ABE786-A493-4040-800E-DDB7B4D3095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AF2B0AA2-6BCD-4717-A133-5B2D414F9847}">
      <dgm:prSet custT="1"/>
      <dgm:spPr/>
      <dgm:t>
        <a:bodyPr/>
        <a:lstStyle/>
        <a:p>
          <a:pPr algn="r" rtl="1"/>
          <a:r>
            <a:rPr lang="fa-IR" sz="2000" b="1" dirty="0" smtClean="0">
              <a:cs typeface="Zar" panose="00000400000000000000" pitchFamily="2" charset="-78"/>
            </a:rPr>
            <a:t>عمره</a:t>
          </a:r>
          <a:endParaRPr lang="en-US" sz="2000" b="1" dirty="0">
            <a:cs typeface="Zar" panose="00000400000000000000" pitchFamily="2" charset="-78"/>
          </a:endParaRPr>
        </a:p>
      </dgm:t>
    </dgm:pt>
    <dgm:pt modelId="{12E04544-C9B0-4DAA-A893-E8012F8AE3A0}" type="parTrans" cxnId="{EF78E42A-7CE5-4B6B-947E-8CA98F26AB5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A01C1E6-0EC8-4028-B66C-979D38FAE8EE}" type="sibTrans" cxnId="{EF78E42A-7CE5-4B6B-947E-8CA98F26AB5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BAD1589F-1C50-4239-8FB7-DBFA0A2FC082}">
      <dgm:prSet custT="1"/>
      <dgm:spPr/>
      <dgm:t>
        <a:bodyPr/>
        <a:lstStyle/>
        <a:p>
          <a:pPr algn="r" rtl="1"/>
          <a:r>
            <a:rPr lang="fa-IR" sz="2000" b="1" dirty="0" smtClean="0">
              <a:cs typeface="Zar" panose="00000400000000000000" pitchFamily="2" charset="-78"/>
            </a:rPr>
            <a:t>جهاد</a:t>
          </a:r>
          <a:endParaRPr lang="en-US" sz="2000" b="1" dirty="0">
            <a:cs typeface="Zar" panose="00000400000000000000" pitchFamily="2" charset="-78"/>
          </a:endParaRPr>
        </a:p>
      </dgm:t>
    </dgm:pt>
    <dgm:pt modelId="{C4225D9C-143C-4E32-A3F2-5A0603C089D1}" type="parTrans" cxnId="{065235DA-A222-43F7-BC36-2112A634C54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C1D33D8-3B10-4E15-A658-8E83C5F4A859}" type="sibTrans" cxnId="{065235DA-A222-43F7-BC36-2112A634C54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4816B4D7-0796-4204-B3F2-A61A3745DC4C}">
      <dgm:prSet custT="1"/>
      <dgm:spPr/>
      <dgm:t>
        <a:bodyPr/>
        <a:lstStyle/>
        <a:p>
          <a:pPr algn="r" rtl="1"/>
          <a:r>
            <a:rPr lang="fa-IR" sz="2000" b="1" dirty="0" smtClean="0">
              <a:cs typeface="Zar" panose="00000400000000000000" pitchFamily="2" charset="-78"/>
            </a:rPr>
            <a:t>امر به معروف و نهي از منکر</a:t>
          </a:r>
          <a:endParaRPr lang="en-US" sz="2000" b="1" dirty="0">
            <a:cs typeface="Zar" panose="00000400000000000000" pitchFamily="2" charset="-78"/>
          </a:endParaRPr>
        </a:p>
      </dgm:t>
    </dgm:pt>
    <dgm:pt modelId="{0EA737EB-AC3F-47B4-BF13-7F02A07DDCE8}" type="parTrans" cxnId="{8E2669EE-48B4-4257-9CFC-F7707BBEAE33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90C7D6D4-CD9A-4A04-AB0B-07175B67BBCD}" type="sibTrans" cxnId="{8E2669EE-48B4-4257-9CFC-F7707BBEAE33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49640519-66E0-4FAE-B177-AA0722442A35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رهن</a:t>
          </a:r>
          <a:endParaRPr lang="en-US" b="1" dirty="0">
            <a:cs typeface="Zar" panose="00000400000000000000" pitchFamily="2" charset="-78"/>
          </a:endParaRPr>
        </a:p>
      </dgm:t>
    </dgm:pt>
    <dgm:pt modelId="{F3241B32-29D0-498E-AF93-3A00DA1568A1}" type="parTrans" cxnId="{629022BA-BD9C-4194-B3DC-1759B3E2E1BC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62A6311A-98C2-457C-807D-0381489416B4}" type="sibTrans" cxnId="{629022BA-BD9C-4194-B3DC-1759B3E2E1BC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8719A7C2-13CF-4C29-B306-28EBB8AFEE85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مفلّس</a:t>
          </a:r>
          <a:endParaRPr lang="en-US" b="1" dirty="0">
            <a:cs typeface="Zar" panose="00000400000000000000" pitchFamily="2" charset="-78"/>
          </a:endParaRPr>
        </a:p>
      </dgm:t>
    </dgm:pt>
    <dgm:pt modelId="{C96D00E0-4F97-4543-B9CF-07BE1D31B625}" type="parTrans" cxnId="{F24D2C27-E3AF-4C5E-B4E9-A0A3DA9B17EC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E3405679-17D4-4146-89A1-AABFF429B5CE}" type="sibTrans" cxnId="{F24D2C27-E3AF-4C5E-B4E9-A0A3DA9B17EC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EBBB88D-4FDB-4D90-8A0B-A421819B65BC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حجر</a:t>
          </a:r>
          <a:endParaRPr lang="en-US" b="1" dirty="0">
            <a:cs typeface="Zar" panose="00000400000000000000" pitchFamily="2" charset="-78"/>
          </a:endParaRPr>
        </a:p>
      </dgm:t>
    </dgm:pt>
    <dgm:pt modelId="{34A0C010-74F2-42DF-BB90-794B77603DD5}" type="parTrans" cxnId="{7BAB4819-C12B-4C04-84F8-54D7B0F056E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8D69D805-721C-4E06-AA21-8A42C36B9D4E}" type="sibTrans" cxnId="{7BAB4819-C12B-4C04-84F8-54D7B0F056E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E099EC4-F9F9-4EB8-A70E-63CB2518CAA5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ضمان</a:t>
          </a:r>
          <a:endParaRPr lang="en-US" b="1" dirty="0">
            <a:cs typeface="Zar" panose="00000400000000000000" pitchFamily="2" charset="-78"/>
          </a:endParaRPr>
        </a:p>
      </dgm:t>
    </dgm:pt>
    <dgm:pt modelId="{11A83932-08D1-4445-9A49-F06996FFF10B}" type="parTrans" cxnId="{DDFF9CEA-B506-4B3A-94FF-EDA0AA5ED705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A93F911-3BC3-420D-B688-028B76670B9F}" type="sibTrans" cxnId="{DDFF9CEA-B506-4B3A-94FF-EDA0AA5ED705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980D93F3-70F5-43DE-95ED-61C336245937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صلح</a:t>
          </a:r>
          <a:endParaRPr lang="en-US" b="1" dirty="0">
            <a:cs typeface="Zar" panose="00000400000000000000" pitchFamily="2" charset="-78"/>
          </a:endParaRPr>
        </a:p>
      </dgm:t>
    </dgm:pt>
    <dgm:pt modelId="{5CC64814-406E-44BA-894C-694156D6BBDC}" type="parTrans" cxnId="{2C8BE922-2D07-499D-9BC6-CC0F2E94B10B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F8DB424D-730C-4FD7-88B1-EBE19A575A60}" type="sibTrans" cxnId="{2C8BE922-2D07-499D-9BC6-CC0F2E94B10B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EB292BB2-0078-4205-AC8C-DDB84BC848C6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مضاربه</a:t>
          </a:r>
          <a:endParaRPr lang="en-US" b="1" dirty="0">
            <a:cs typeface="Zar" panose="00000400000000000000" pitchFamily="2" charset="-78"/>
          </a:endParaRPr>
        </a:p>
      </dgm:t>
    </dgm:pt>
    <dgm:pt modelId="{CA102ECF-DDA5-402C-A90B-41502CCB38DD}" type="parTrans" cxnId="{33512623-ACAA-48CF-AE0D-E0F634F50BC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D999A9AF-17F8-4CB0-A545-11C338A40928}" type="sibTrans" cxnId="{33512623-ACAA-48CF-AE0D-E0F634F50BC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96C306B-02D1-4215-9DD0-CBEACE7620BE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مزارعه و مساقات</a:t>
          </a:r>
          <a:endParaRPr lang="en-US" b="1" dirty="0">
            <a:cs typeface="Zar" panose="00000400000000000000" pitchFamily="2" charset="-78"/>
          </a:endParaRPr>
        </a:p>
      </dgm:t>
    </dgm:pt>
    <dgm:pt modelId="{CA0486DD-CD5D-4969-ADDA-52AAD55787EE}" type="parTrans" cxnId="{8F1F6A13-159B-486D-AA11-7DAA9CDD53A3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091DDF8-8039-4444-9B28-C3D134AF3ABC}" type="sibTrans" cxnId="{8F1F6A13-159B-486D-AA11-7DAA9CDD53A3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60B9F846-8BD7-4210-88B0-EA49E431D1EC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وديعه</a:t>
          </a:r>
          <a:endParaRPr lang="en-US" b="1" dirty="0">
            <a:cs typeface="Zar" panose="00000400000000000000" pitchFamily="2" charset="-78"/>
          </a:endParaRPr>
        </a:p>
      </dgm:t>
    </dgm:pt>
    <dgm:pt modelId="{5C5928E6-035A-444D-A3C5-8CF8EF1CEAA0}" type="parTrans" cxnId="{9E5B4ECA-3274-48FE-BB3C-51479C31DF1F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3654B9F4-A201-4F4C-85D7-E798C5ECB379}" type="sibTrans" cxnId="{9E5B4ECA-3274-48FE-BB3C-51479C31DF1F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924EC9A-61ED-4643-9760-680818D54674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عاريه</a:t>
          </a:r>
          <a:endParaRPr lang="en-US" b="1" dirty="0">
            <a:cs typeface="Zar" panose="00000400000000000000" pitchFamily="2" charset="-78"/>
          </a:endParaRPr>
        </a:p>
      </dgm:t>
    </dgm:pt>
    <dgm:pt modelId="{6C07F0AE-F715-4C09-89D2-A64FCA4DEFAB}" type="parTrans" cxnId="{B3B5B1C7-6F1B-42F6-A0FD-ADF278049AA0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016817B-33A0-4A96-B28F-10BD0FBE7C38}" type="sibTrans" cxnId="{B3B5B1C7-6F1B-42F6-A0FD-ADF278049AA0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BCFC37F9-4048-4BA0-8F5C-AEF6E9287437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اجاره</a:t>
          </a:r>
          <a:endParaRPr lang="en-US" b="1" dirty="0">
            <a:cs typeface="Zar" panose="00000400000000000000" pitchFamily="2" charset="-78"/>
          </a:endParaRPr>
        </a:p>
      </dgm:t>
    </dgm:pt>
    <dgm:pt modelId="{1C241057-6A42-4703-A0C2-329259B49E4C}" type="parTrans" cxnId="{F42C74BE-DF67-4382-8516-40E505F06F70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D4FF6EDB-7B10-4478-B077-1DA45299F6C6}" type="sibTrans" cxnId="{F42C74BE-DF67-4382-8516-40E505F06F70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9D92F1E4-7786-4635-822A-12D589CFA51F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وکالت</a:t>
          </a:r>
          <a:endParaRPr lang="en-US" b="1" dirty="0">
            <a:cs typeface="Zar" panose="00000400000000000000" pitchFamily="2" charset="-78"/>
          </a:endParaRPr>
        </a:p>
      </dgm:t>
    </dgm:pt>
    <dgm:pt modelId="{48C632B0-E395-4E0C-9944-994D100CA0B5}" type="parTrans" cxnId="{7024631C-3097-45CB-8616-946E433AF64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A931C3FD-86B3-4DCB-BFEF-0A40DDDB03BD}" type="sibTrans" cxnId="{7024631C-3097-45CB-8616-946E433AF64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0442B11C-AF53-4A7E-AB7A-01C00B2C50E4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وقوف و صدقات</a:t>
          </a:r>
          <a:endParaRPr lang="en-US" b="1" dirty="0">
            <a:cs typeface="Zar" panose="00000400000000000000" pitchFamily="2" charset="-78"/>
          </a:endParaRPr>
        </a:p>
      </dgm:t>
    </dgm:pt>
    <dgm:pt modelId="{60EF4E86-DC75-4BEA-90A9-1A8E9F418C7F}" type="parTrans" cxnId="{13C99C43-5003-4EFD-B39E-1FF4F0A73D1C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EFF8BDE-7A71-470B-B994-DA024DEDB5E7}" type="sibTrans" cxnId="{13C99C43-5003-4EFD-B39E-1FF4F0A73D1C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E971CF4-C185-4E85-B9DC-3A64D354C58C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هبات</a:t>
          </a:r>
          <a:endParaRPr lang="en-US" b="1" dirty="0">
            <a:cs typeface="Zar" panose="00000400000000000000" pitchFamily="2" charset="-78"/>
          </a:endParaRPr>
        </a:p>
      </dgm:t>
    </dgm:pt>
    <dgm:pt modelId="{C791FB6A-A6EF-437A-9DC1-0AA8F0546BE9}" type="parTrans" cxnId="{58B5930B-DA68-486B-AF3A-42EB2F9C9151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F38E99C-1615-4A50-895A-73E09421FA09}" type="sibTrans" cxnId="{58B5930B-DA68-486B-AF3A-42EB2F9C9151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00905523-0FFB-4152-BBDE-BE5E40742027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سبق و رمايه</a:t>
          </a:r>
          <a:endParaRPr lang="en-US" b="1" dirty="0">
            <a:cs typeface="Zar" panose="00000400000000000000" pitchFamily="2" charset="-78"/>
          </a:endParaRPr>
        </a:p>
      </dgm:t>
    </dgm:pt>
    <dgm:pt modelId="{D47B74CC-0934-471B-A8FA-398A413295E6}" type="parTrans" cxnId="{1B4460D3-CE9E-48A2-9263-0B53AEBB2BBB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A98EF84D-2911-4AB0-A572-CF266F76A771}" type="sibTrans" cxnId="{1B4460D3-CE9E-48A2-9263-0B53AEBB2BBB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7EE77D58-61D1-4805-851B-62EB4DC15892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وصايا</a:t>
          </a:r>
          <a:endParaRPr lang="en-US" b="1" dirty="0">
            <a:cs typeface="Zar" panose="00000400000000000000" pitchFamily="2" charset="-78"/>
          </a:endParaRPr>
        </a:p>
      </dgm:t>
    </dgm:pt>
    <dgm:pt modelId="{D5097B91-F115-47D1-A09C-4A00FE675F4D}" type="parTrans" cxnId="{79FF6A96-07F1-47D8-90EA-DFAF548C259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9C8B6715-3C9F-49CB-A1C3-157266CE089D}" type="sibTrans" cxnId="{79FF6A96-07F1-47D8-90EA-DFAF548C259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79D97628-C73C-4309-B0A1-620AA74E75C5}">
      <dgm:prSet/>
      <dgm:spPr/>
      <dgm:t>
        <a:bodyPr/>
        <a:lstStyle/>
        <a:p>
          <a:pPr algn="r" rtl="1"/>
          <a:r>
            <a:rPr lang="fa-IR" b="1" dirty="0" smtClean="0">
              <a:cs typeface="Zar" panose="00000400000000000000" pitchFamily="2" charset="-78"/>
            </a:rPr>
            <a:t>نکاح</a:t>
          </a:r>
          <a:endParaRPr lang="en-US" b="1" dirty="0">
            <a:cs typeface="Zar" panose="00000400000000000000" pitchFamily="2" charset="-78"/>
          </a:endParaRPr>
        </a:p>
      </dgm:t>
    </dgm:pt>
    <dgm:pt modelId="{4621F955-9DE4-48EE-9869-D50D090CB8C9}" type="parTrans" cxnId="{18EB749E-CF5D-421C-A53F-C03D75F2FCD1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D5AB645B-E9DF-416A-ADEB-8361CD93449A}" type="sibTrans" cxnId="{18EB749E-CF5D-421C-A53F-C03D75F2FCD1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83799D07-2BB9-40CF-AB24-C938BFE28026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خلع و مباراة</a:t>
          </a:r>
          <a:endParaRPr lang="en-US" sz="1800" b="1" dirty="0">
            <a:cs typeface="Zar" panose="00000400000000000000" pitchFamily="2" charset="-78"/>
          </a:endParaRPr>
        </a:p>
      </dgm:t>
    </dgm:pt>
    <dgm:pt modelId="{B7C3578C-344C-49CD-B37E-84650547E8A4}" type="parTrans" cxnId="{34100BE9-2CE0-4EB8-A9E7-BA75AD7CC326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FE31D0F-208D-4D18-9B59-C12D429C99C0}" type="sibTrans" cxnId="{34100BE9-2CE0-4EB8-A9E7-BA75AD7CC326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A082F48C-4F88-4EF6-AEA8-7E938A4C3AF7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ظهار و كفارات</a:t>
          </a:r>
          <a:endParaRPr lang="en-US" sz="1800" b="1" dirty="0">
            <a:cs typeface="Zar" panose="00000400000000000000" pitchFamily="2" charset="-78"/>
          </a:endParaRPr>
        </a:p>
      </dgm:t>
    </dgm:pt>
    <dgm:pt modelId="{25C67E33-FCD8-4D52-81FB-61A5C1E16592}" type="parTrans" cxnId="{80B0BC74-168E-469E-81CF-9E370FF547B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9A1901F1-1A61-4A44-AC45-F4F9BA33FC0C}" type="sibTrans" cxnId="{80B0BC74-168E-469E-81CF-9E370FF547B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F8D586FE-136F-42AE-AA71-CA0496763B0A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ايلاء</a:t>
          </a:r>
          <a:endParaRPr lang="en-US" sz="1800" b="1" dirty="0">
            <a:cs typeface="Zar" panose="00000400000000000000" pitchFamily="2" charset="-78"/>
          </a:endParaRPr>
        </a:p>
      </dgm:t>
    </dgm:pt>
    <dgm:pt modelId="{C14A9A39-E56C-4FE1-8768-E4E557C145D2}" type="parTrans" cxnId="{65DBD778-9901-485F-A5D2-97326B2244C7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D1986E50-EB89-45D9-8F3E-F88764EFDD43}" type="sibTrans" cxnId="{65DBD778-9901-485F-A5D2-97326B2244C7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A6F05BFB-A16B-4D0F-973A-DF29F04838E8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لعان</a:t>
          </a:r>
          <a:endParaRPr lang="en-US" sz="1800" b="1" dirty="0">
            <a:cs typeface="Zar" panose="00000400000000000000" pitchFamily="2" charset="-78"/>
          </a:endParaRPr>
        </a:p>
      </dgm:t>
    </dgm:pt>
    <dgm:pt modelId="{BC8ABAE6-41CD-4BB0-B42F-D88DD1955E4B}" type="parTrans" cxnId="{89BDA524-4C9C-42DE-BA1A-A1A76974019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2211F40-843E-4D22-A264-4CA64641E4A2}" type="sibTrans" cxnId="{89BDA524-4C9C-42DE-BA1A-A1A76974019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44C35892-D25A-4DCB-87E3-5FC6EDC6CA76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عتق</a:t>
          </a:r>
          <a:endParaRPr lang="en-US" sz="1800" b="1" dirty="0">
            <a:cs typeface="Zar" panose="00000400000000000000" pitchFamily="2" charset="-78"/>
          </a:endParaRPr>
        </a:p>
      </dgm:t>
    </dgm:pt>
    <dgm:pt modelId="{17A3DAC1-3432-4D7C-966C-FBC801550E70}" type="parTrans" cxnId="{8CD7F4A1-85E2-4CF0-9FB5-9B0556BAEDE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053360B-6301-413B-8CDC-E85688630B53}" type="sibTrans" cxnId="{8CD7F4A1-85E2-4CF0-9FB5-9B0556BAEDE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13E3030-072A-4DA8-9C10-A36A3B1E78EB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تدبير و مکاتبه و استيلاد</a:t>
          </a:r>
          <a:endParaRPr lang="en-US" sz="1800" b="1" dirty="0">
            <a:cs typeface="Zar" panose="00000400000000000000" pitchFamily="2" charset="-78"/>
          </a:endParaRPr>
        </a:p>
      </dgm:t>
    </dgm:pt>
    <dgm:pt modelId="{DB722E40-7937-490F-A12D-88ED619F027D}" type="parTrans" cxnId="{B7260E5C-B755-47E9-AEDB-5F96FD7D590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7540158-CB85-49DD-9032-A29B2836204A}" type="sibTrans" cxnId="{B7260E5C-B755-47E9-AEDB-5F96FD7D590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3377641E-45DE-4247-BD8B-25518012DB72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اقرار</a:t>
          </a:r>
          <a:endParaRPr lang="en-US" sz="1800" b="1" dirty="0">
            <a:cs typeface="Zar" panose="00000400000000000000" pitchFamily="2" charset="-78"/>
          </a:endParaRPr>
        </a:p>
      </dgm:t>
    </dgm:pt>
    <dgm:pt modelId="{8FC86F7B-E1B6-4CE6-8453-1EEA3B8283CF}" type="parTrans" cxnId="{2E70847E-0EA3-4005-8937-A0953FC103FF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4BE70F85-E20A-4973-8E98-6136621FAC45}" type="sibTrans" cxnId="{2E70847E-0EA3-4005-8937-A0953FC103FF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5199713-B41D-4D7A-BD2A-6BB7A09A9B49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جعاله</a:t>
          </a:r>
          <a:endParaRPr lang="en-US" sz="1800" b="1" dirty="0">
            <a:cs typeface="Zar" panose="00000400000000000000" pitchFamily="2" charset="-78"/>
          </a:endParaRPr>
        </a:p>
      </dgm:t>
    </dgm:pt>
    <dgm:pt modelId="{1FA6AB6D-B511-40B5-8228-9BAA2E26C2D9}" type="parTrans" cxnId="{0E4CF3CA-12AD-46E2-9E3B-C01C96C351A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05143ADF-66A2-4CBA-A2AD-EDC319605475}" type="sibTrans" cxnId="{0E4CF3CA-12AD-46E2-9E3B-C01C96C351A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B2861A1-6055-43B7-8A06-F5B697FAD338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اَيمان</a:t>
          </a:r>
          <a:endParaRPr lang="en-US" sz="1800" b="1" dirty="0">
            <a:cs typeface="Zar" panose="00000400000000000000" pitchFamily="2" charset="-78"/>
          </a:endParaRPr>
        </a:p>
      </dgm:t>
    </dgm:pt>
    <dgm:pt modelId="{B35FDC8E-28FF-4236-9681-8BD9228FBEC5}" type="parTrans" cxnId="{A52638CA-BFC9-4C47-875F-1EEAF188635D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93853286-6C34-44E8-B93C-C55F4506EEA8}" type="sibTrans" cxnId="{A52638CA-BFC9-4C47-875F-1EEAF188635D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3F75B18-D788-4715-B996-E88FD59B2E73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نذر</a:t>
          </a:r>
          <a:endParaRPr lang="en-US" sz="1800" b="1" dirty="0">
            <a:cs typeface="Zar" panose="00000400000000000000" pitchFamily="2" charset="-78"/>
          </a:endParaRPr>
        </a:p>
      </dgm:t>
    </dgm:pt>
    <dgm:pt modelId="{16F842C7-4720-47A7-92C0-C5B37814917F}" type="parTrans" cxnId="{62D3C312-9FC1-4AB4-8CE6-DEDD4D78893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902B79C-9C7A-419C-A361-6189456034CB}" type="sibTrans" cxnId="{62D3C312-9FC1-4AB4-8CE6-DEDD4D78893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AA906319-AA91-4143-BDB9-5B36AF226FB8}">
      <dgm:prSet phldrT="[Text]"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صيد و ذباحه</a:t>
          </a:r>
          <a:endParaRPr lang="en-US" sz="1800" b="1" dirty="0">
            <a:cs typeface="Zar" panose="00000400000000000000" pitchFamily="2" charset="-78"/>
          </a:endParaRPr>
        </a:p>
      </dgm:t>
    </dgm:pt>
    <dgm:pt modelId="{3A8E9438-DB95-4B61-BC89-2C040932F88C}" type="parTrans" cxnId="{BB928E73-E176-45B2-9D15-52A755A4C97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EDE3CA13-070F-4E04-864E-944217079D30}" type="sibTrans" cxnId="{BB928E73-E176-45B2-9D15-52A755A4C97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8AB36C21-530C-43A6-93F5-0E0FEA7C1EA0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اطعمه و اشربه</a:t>
          </a:r>
          <a:endParaRPr lang="en-US" sz="1800" b="1" dirty="0">
            <a:cs typeface="Zar" panose="00000400000000000000" pitchFamily="2" charset="-78"/>
          </a:endParaRPr>
        </a:p>
      </dgm:t>
    </dgm:pt>
    <dgm:pt modelId="{E68F035F-3238-4707-8BE1-F7A818893E35}" type="parTrans" cxnId="{AA8B5DE9-00A5-43B4-9354-3DFCC401C654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48117D8-4EAF-4E03-9DB2-D3BC18818462}" type="sibTrans" cxnId="{AA8B5DE9-00A5-43B4-9354-3DFCC401C654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D38B19CE-A747-4ED2-8700-E32DEB5397C0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غصب</a:t>
          </a:r>
          <a:endParaRPr lang="en-US" sz="1800" b="1" dirty="0">
            <a:cs typeface="Zar" panose="00000400000000000000" pitchFamily="2" charset="-78"/>
          </a:endParaRPr>
        </a:p>
      </dgm:t>
    </dgm:pt>
    <dgm:pt modelId="{1EBD7070-FA00-43E9-9436-3465BA57FC86}" type="parTrans" cxnId="{95678E5F-BEF5-4D14-ABB1-9F910B2A2D39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C0553C5-91B7-4A61-8373-CB96B218AF78}" type="sibTrans" cxnId="{95678E5F-BEF5-4D14-ABB1-9F910B2A2D39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3768D4F-C451-4DF1-B903-06FFA6D08EEF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شفعه</a:t>
          </a:r>
          <a:endParaRPr lang="en-US" sz="1800" b="1" dirty="0">
            <a:cs typeface="Zar" panose="00000400000000000000" pitchFamily="2" charset="-78"/>
          </a:endParaRPr>
        </a:p>
      </dgm:t>
    </dgm:pt>
    <dgm:pt modelId="{4F08DFE5-F730-4E68-B1B4-757BDCD71743}" type="parTrans" cxnId="{BC94EE6D-39A0-48EB-8D6E-45A591E121F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D2F0C12F-3ECD-48DA-8989-81BEFD6CCD08}" type="sibTrans" cxnId="{BC94EE6D-39A0-48EB-8D6E-45A591E121F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922C24FB-7C41-4370-8E3D-03269C5B078B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احياء موات</a:t>
          </a:r>
          <a:endParaRPr lang="en-US" sz="1800" b="1" dirty="0">
            <a:cs typeface="Zar" panose="00000400000000000000" pitchFamily="2" charset="-78"/>
          </a:endParaRPr>
        </a:p>
      </dgm:t>
    </dgm:pt>
    <dgm:pt modelId="{6B361AEB-E9E3-4A9E-92D6-C38203D8902A}" type="parTrans" cxnId="{4E42BACF-135B-4826-AFCD-67BB056C5BD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64E8EC84-F0A1-4D82-BC4B-759AD11AED43}" type="sibTrans" cxnId="{4E42BACF-135B-4826-AFCD-67BB056C5BD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368AB5AE-F353-42C1-A275-9B7DCF081668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لقطه</a:t>
          </a:r>
          <a:endParaRPr lang="en-US" sz="1800" b="1" dirty="0">
            <a:cs typeface="Zar" panose="00000400000000000000" pitchFamily="2" charset="-78"/>
          </a:endParaRPr>
        </a:p>
      </dgm:t>
    </dgm:pt>
    <dgm:pt modelId="{2EE9EF1C-08B0-460E-B532-DECD847158B6}" type="parTrans" cxnId="{057EE553-37E5-471A-97CA-063ABC5545BB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7988656A-C640-4CDF-AC73-EB84AB8D50E6}" type="sibTrans" cxnId="{057EE553-37E5-471A-97CA-063ABC5545BB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BCF34F1D-2198-453D-A966-2E4E2EBD0013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فرائض</a:t>
          </a:r>
          <a:endParaRPr lang="en-US" sz="1800" b="1" dirty="0">
            <a:cs typeface="Zar" panose="00000400000000000000" pitchFamily="2" charset="-78"/>
          </a:endParaRPr>
        </a:p>
      </dgm:t>
    </dgm:pt>
    <dgm:pt modelId="{8553D3B7-1BB3-4CB0-9D56-4D6DBCE9C3B2}" type="parTrans" cxnId="{EC54720C-6DE0-41C4-A04A-D992D72BE5D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3A97E9CD-868A-461E-835E-8D26C1F55EE9}" type="sibTrans" cxnId="{EC54720C-6DE0-41C4-A04A-D992D72BE5D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4A871A82-4AC6-4574-B4D7-6EDEDDF6E3FB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قضاء</a:t>
          </a:r>
          <a:endParaRPr lang="en-US" sz="1800" b="1" dirty="0">
            <a:cs typeface="Zar" panose="00000400000000000000" pitchFamily="2" charset="-78"/>
          </a:endParaRPr>
        </a:p>
      </dgm:t>
    </dgm:pt>
    <dgm:pt modelId="{BD544B83-0FCE-4447-A2CF-011964525EBC}" type="parTrans" cxnId="{B4C17DEC-5335-4116-9DA2-376ED405D3FD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30AA1FB-15E2-4B1B-A5C2-4909E6FBB714}" type="sibTrans" cxnId="{B4C17DEC-5335-4116-9DA2-376ED405D3FD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57525BB-AFCF-441C-A178-40AB41D0B64B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شهادات</a:t>
          </a:r>
          <a:endParaRPr lang="en-US" sz="1800" b="1" dirty="0">
            <a:cs typeface="Zar" panose="00000400000000000000" pitchFamily="2" charset="-78"/>
          </a:endParaRPr>
        </a:p>
      </dgm:t>
    </dgm:pt>
    <dgm:pt modelId="{7803D5FE-68E0-47C6-81F4-F8C0A6468D2D}" type="parTrans" cxnId="{2DC9391E-6292-4BF5-BE1E-92F31BC8E230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E0D8BED-67D9-4463-BF0F-A4DDF42B42EA}" type="sibTrans" cxnId="{2DC9391E-6292-4BF5-BE1E-92F31BC8E230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7D53557-C1FC-49C9-A0D2-0487D19E8D6F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حدود و تعزيرات</a:t>
          </a:r>
          <a:endParaRPr lang="en-US" sz="1800" b="1" dirty="0">
            <a:cs typeface="Zar" panose="00000400000000000000" pitchFamily="2" charset="-78"/>
          </a:endParaRPr>
        </a:p>
      </dgm:t>
    </dgm:pt>
    <dgm:pt modelId="{D49D5D88-D496-4B29-9DC4-841F7BDE6436}" type="parTrans" cxnId="{1ECE02D3-6684-48C8-B2D2-B45934F2FA3D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10088D0-FA3E-45D6-8DA1-EC99F002E8E3}" type="sibTrans" cxnId="{1ECE02D3-6684-48C8-B2D2-B45934F2FA3D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80AB02AC-4080-4BB0-AB45-788B28627A80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قصاص</a:t>
          </a:r>
          <a:endParaRPr lang="en-US" sz="1800" b="1" dirty="0">
            <a:cs typeface="Zar" panose="00000400000000000000" pitchFamily="2" charset="-78"/>
          </a:endParaRPr>
        </a:p>
      </dgm:t>
    </dgm:pt>
    <dgm:pt modelId="{7BFE1810-0727-4E9B-A548-880FE217FEC5}" type="parTrans" cxnId="{2A16D897-6C8E-4F4D-8296-F52FBE5E2DA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607239AF-5094-47E1-86D5-E3DBC1A550BF}" type="sibTrans" cxnId="{2A16D897-6C8E-4F4D-8296-F52FBE5E2DA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C2F015D-E9C5-4E24-A3D4-CE9CC3C1A6C5}">
      <dgm:prSet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ديات</a:t>
          </a:r>
          <a:endParaRPr lang="en-US" sz="1800" b="1" dirty="0">
            <a:cs typeface="Zar" panose="00000400000000000000" pitchFamily="2" charset="-78"/>
          </a:endParaRPr>
        </a:p>
      </dgm:t>
    </dgm:pt>
    <dgm:pt modelId="{469A755F-BBC0-434A-A22B-C5960758BB57}" type="parTrans" cxnId="{609D1A52-61AF-4432-AD92-DD58F303D326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35F10072-58CA-435D-AD99-E208113C4BA5}" type="sibTrans" cxnId="{609D1A52-61AF-4432-AD92-DD58F303D326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024D1215-C4F1-49B1-86B1-8CA46145698A}" type="pres">
      <dgm:prSet presAssocID="{23C8B799-B22D-4FCA-AF55-72485B9C3E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BF4FE3-D337-488F-9553-4889903A85F5}" type="pres">
      <dgm:prSet presAssocID="{5E9D9B54-34D3-4496-9E5F-2170C4EA15EF}" presName="composite" presStyleCnt="0"/>
      <dgm:spPr/>
    </dgm:pt>
    <dgm:pt modelId="{1964AC76-4FBF-4751-8138-EADC59F7FD02}" type="pres">
      <dgm:prSet presAssocID="{5E9D9B54-34D3-4496-9E5F-2170C4EA15E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93D1C-319B-481F-A20D-E9F9EFF0A624}" type="pres">
      <dgm:prSet presAssocID="{5E9D9B54-34D3-4496-9E5F-2170C4EA15E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69256-98AA-402B-AFD5-7155D2EE8415}" type="pres">
      <dgm:prSet presAssocID="{0E3F2DE1-3C23-4259-82D4-74D104A7901C}" presName="space" presStyleCnt="0"/>
      <dgm:spPr/>
    </dgm:pt>
    <dgm:pt modelId="{9440BD73-BACC-4B8B-8602-18CD0583342A}" type="pres">
      <dgm:prSet presAssocID="{EB17ECF0-19A3-4F9E-B359-44F18ABEEB56}" presName="composite" presStyleCnt="0"/>
      <dgm:spPr/>
    </dgm:pt>
    <dgm:pt modelId="{D39850A7-DFF4-4B86-AE63-D85F3626DD17}" type="pres">
      <dgm:prSet presAssocID="{EB17ECF0-19A3-4F9E-B359-44F18ABEEB5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76FE2-0A6E-4279-87AB-B72B8F641381}" type="pres">
      <dgm:prSet presAssocID="{EB17ECF0-19A3-4F9E-B359-44F18ABEEB5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5B176-C167-4AEF-9C5B-4063F4BA7B53}" type="pres">
      <dgm:prSet presAssocID="{97CB7FF9-50FD-47D3-9A65-A201AE861D40}" presName="space" presStyleCnt="0"/>
      <dgm:spPr/>
    </dgm:pt>
    <dgm:pt modelId="{EB4BA697-2FD3-4204-8851-75F288DE5D41}" type="pres">
      <dgm:prSet presAssocID="{82C6B43F-5A3A-4D09-BF21-8EC2BE00472E}" presName="composite" presStyleCnt="0"/>
      <dgm:spPr/>
    </dgm:pt>
    <dgm:pt modelId="{62B32776-1427-476D-9976-114F00A4B12B}" type="pres">
      <dgm:prSet presAssocID="{82C6B43F-5A3A-4D09-BF21-8EC2BE00472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10C96-EB5D-4B0A-8FB3-7ED4612EF4B7}" type="pres">
      <dgm:prSet presAssocID="{82C6B43F-5A3A-4D09-BF21-8EC2BE00472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B65E0-037A-4352-B62D-76B5D75D2999}" type="pres">
      <dgm:prSet presAssocID="{927031C1-3BE7-4872-AE05-49399D4D62F4}" presName="space" presStyleCnt="0"/>
      <dgm:spPr/>
    </dgm:pt>
    <dgm:pt modelId="{7AB69228-6799-42EE-AA04-D76F5AC76085}" type="pres">
      <dgm:prSet presAssocID="{15F01F4B-63BE-4082-96A8-AF9F12AFAD67}" presName="composite" presStyleCnt="0"/>
      <dgm:spPr/>
    </dgm:pt>
    <dgm:pt modelId="{6C8004D6-FDD2-48A6-8E99-C9B4B0C9D514}" type="pres">
      <dgm:prSet presAssocID="{15F01F4B-63BE-4082-96A8-AF9F12AFAD6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09BC4-D6B7-439C-8B6B-20A5C7B71F55}" type="pres">
      <dgm:prSet presAssocID="{15F01F4B-63BE-4082-96A8-AF9F12AFAD6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BDA524-4C9C-42DE-BA1A-A1A76974019E}" srcId="{82C6B43F-5A3A-4D09-BF21-8EC2BE00472E}" destId="{A6F05BFB-A16B-4D0F-973A-DF29F04838E8}" srcOrd="4" destOrd="0" parTransId="{BC8ABAE6-41CD-4BB0-B42F-D88DD1955E4B}" sibTransId="{C2211F40-843E-4D22-A264-4CA64641E4A2}"/>
    <dgm:cxn modelId="{D39A9169-C28C-4449-906C-ADCE101621E0}" type="presOf" srcId="{15F01F4B-63BE-4082-96A8-AF9F12AFAD67}" destId="{6C8004D6-FDD2-48A6-8E99-C9B4B0C9D514}" srcOrd="0" destOrd="0" presId="urn:microsoft.com/office/officeart/2005/8/layout/hList1"/>
    <dgm:cxn modelId="{13C99C43-5003-4EFD-B39E-1FF4F0A73D1C}" srcId="{EB17ECF0-19A3-4F9E-B359-44F18ABEEB56}" destId="{0442B11C-AF53-4A7E-AB7A-01C00B2C50E4}" srcOrd="12" destOrd="0" parTransId="{60EF4E86-DC75-4BEA-90A9-1A8E9F418C7F}" sibTransId="{1EFF8BDE-7A71-470B-B994-DA024DEDB5E7}"/>
    <dgm:cxn modelId="{D0C0B8C1-1918-4322-AAB5-9DECFF26CD4F}" type="presOf" srcId="{EB292BB2-0078-4205-AC8C-DDB84BC848C6}" destId="{07B76FE2-0A6E-4279-87AB-B72B8F641381}" srcOrd="0" destOrd="6" presId="urn:microsoft.com/office/officeart/2005/8/layout/hList1"/>
    <dgm:cxn modelId="{4E42BACF-135B-4826-AFCD-67BB056C5BDE}" srcId="{15F01F4B-63BE-4082-96A8-AF9F12AFAD67}" destId="{922C24FB-7C41-4370-8E3D-03269C5B078B}" srcOrd="4" destOrd="0" parTransId="{6B361AEB-E9E3-4A9E-92D6-C38203D8902A}" sibTransId="{64E8EC84-F0A1-4D82-BC4B-759AD11AED43}"/>
    <dgm:cxn modelId="{35FBEA30-98DB-463B-B287-F5E335755443}" type="presOf" srcId="{A6F05BFB-A16B-4D0F-973A-DF29F04838E8}" destId="{42310C96-EB5D-4B0A-8FB3-7ED4612EF4B7}" srcOrd="0" destOrd="4" presId="urn:microsoft.com/office/officeart/2005/8/layout/hList1"/>
    <dgm:cxn modelId="{629022BA-BD9C-4194-B3DC-1759B3E2E1BC}" srcId="{EB17ECF0-19A3-4F9E-B359-44F18ABEEB56}" destId="{49640519-66E0-4FAE-B177-AA0722442A35}" srcOrd="1" destOrd="0" parTransId="{F3241B32-29D0-498E-AF93-3A00DA1568A1}" sibTransId="{62A6311A-98C2-457C-807D-0381489416B4}"/>
    <dgm:cxn modelId="{58B5930B-DA68-486B-AF3A-42EB2F9C9151}" srcId="{EB17ECF0-19A3-4F9E-B359-44F18ABEEB56}" destId="{1E971CF4-C185-4E85-B9DC-3A64D354C58C}" srcOrd="13" destOrd="0" parTransId="{C791FB6A-A6EF-437A-9DC1-0AA8F0546BE9}" sibTransId="{2F38E99C-1615-4A50-895A-73E09421FA09}"/>
    <dgm:cxn modelId="{2E70847E-0EA3-4005-8937-A0953FC103FF}" srcId="{82C6B43F-5A3A-4D09-BF21-8EC2BE00472E}" destId="{3377641E-45DE-4247-BD8B-25518012DB72}" srcOrd="7" destOrd="0" parTransId="{8FC86F7B-E1B6-4CE6-8453-1EEA3B8283CF}" sibTransId="{4BE70F85-E20A-4973-8E98-6136621FAC45}"/>
    <dgm:cxn modelId="{2DC9391E-6292-4BF5-BE1E-92F31BC8E230}" srcId="{15F01F4B-63BE-4082-96A8-AF9F12AFAD67}" destId="{257525BB-AFCF-441C-A178-40AB41D0B64B}" srcOrd="8" destOrd="0" parTransId="{7803D5FE-68E0-47C6-81F4-F8C0A6468D2D}" sibTransId="{1E0D8BED-67D9-4463-BF0F-A4DDF42B42EA}"/>
    <dgm:cxn modelId="{350E04D6-8C29-4F8B-97EB-74D911C8EB67}" type="presOf" srcId="{25199713-B41D-4D7A-BD2A-6BB7A09A9B49}" destId="{42310C96-EB5D-4B0A-8FB3-7ED4612EF4B7}" srcOrd="0" destOrd="8" presId="urn:microsoft.com/office/officeart/2005/8/layout/hList1"/>
    <dgm:cxn modelId="{0731ADD6-3043-4072-A972-FB430E05AE0E}" type="presOf" srcId="{1C2F015D-E9C5-4E24-A3D4-CE9CC3C1A6C5}" destId="{FDB09BC4-D6B7-439C-8B6B-20A5C7B71F55}" srcOrd="0" destOrd="11" presId="urn:microsoft.com/office/officeart/2005/8/layout/hList1"/>
    <dgm:cxn modelId="{21E99421-E45E-4846-AADB-49BAE0E6B275}" srcId="{23C8B799-B22D-4FCA-AF55-72485B9C3EAB}" destId="{EB17ECF0-19A3-4F9E-B359-44F18ABEEB56}" srcOrd="1" destOrd="0" parTransId="{4C004625-2B4C-4454-B2EF-8EB7E6693BE6}" sibTransId="{97CB7FF9-50FD-47D3-9A65-A201AE861D40}"/>
    <dgm:cxn modelId="{8F1F6A13-159B-486D-AA11-7DAA9CDD53A3}" srcId="{EB17ECF0-19A3-4F9E-B359-44F18ABEEB56}" destId="{596C306B-02D1-4215-9DD0-CBEACE7620BE}" srcOrd="7" destOrd="0" parTransId="{CA0486DD-CD5D-4969-ADDA-52AAD55787EE}" sibTransId="{C091DDF8-8039-4444-9B28-C3D134AF3ABC}"/>
    <dgm:cxn modelId="{50CE744A-29B0-436D-8CE1-04FB44A3A181}" type="presOf" srcId="{C3F75B18-D788-4715-B996-E88FD59B2E73}" destId="{42310C96-EB5D-4B0A-8FB3-7ED4612EF4B7}" srcOrd="0" destOrd="10" presId="urn:microsoft.com/office/officeart/2005/8/layout/hList1"/>
    <dgm:cxn modelId="{FEBD5D6D-55A9-4F34-823B-F7A6B5674EF0}" type="presOf" srcId="{6935FFC6-B6F9-467F-8E48-C316C48F5B29}" destId="{0A493D1C-319B-481F-A20D-E9F9EFF0A624}" srcOrd="0" destOrd="1" presId="urn:microsoft.com/office/officeart/2005/8/layout/hList1"/>
    <dgm:cxn modelId="{342DF0CB-F159-42B6-8CC3-62CD8E7C0DAC}" type="presOf" srcId="{7EE77D58-61D1-4805-851B-62EB4DC15892}" destId="{07B76FE2-0A6E-4279-87AB-B72B8F641381}" srcOrd="0" destOrd="15" presId="urn:microsoft.com/office/officeart/2005/8/layout/hList1"/>
    <dgm:cxn modelId="{CC888F21-E1D8-4C61-8884-8C0E4DE50B75}" type="presOf" srcId="{A082F48C-4F88-4EF6-AEA8-7E938A4C3AF7}" destId="{42310C96-EB5D-4B0A-8FB3-7ED4612EF4B7}" srcOrd="0" destOrd="2" presId="urn:microsoft.com/office/officeart/2005/8/layout/hList1"/>
    <dgm:cxn modelId="{2E2D09CB-E9F5-4D71-B173-F7D0B5FF43CB}" type="presOf" srcId="{BAD1589F-1C50-4239-8FB7-DBFA0A2FC082}" destId="{0A493D1C-319B-481F-A20D-E9F9EFF0A624}" srcOrd="0" destOrd="8" presId="urn:microsoft.com/office/officeart/2005/8/layout/hList1"/>
    <dgm:cxn modelId="{AE7185B8-FDAC-42F9-B8B9-41BE150B4A1D}" type="presOf" srcId="{CEBBB88D-4FDB-4D90-8A0B-A421819B65BC}" destId="{07B76FE2-0A6E-4279-87AB-B72B8F641381}" srcOrd="0" destOrd="3" presId="urn:microsoft.com/office/officeart/2005/8/layout/hList1"/>
    <dgm:cxn modelId="{A52B5F0E-7F68-49D3-BC42-55C6BC507982}" type="presOf" srcId="{D0C1E133-6DE6-44A1-BB5D-AEB5C5580286}" destId="{0A493D1C-319B-481F-A20D-E9F9EFF0A624}" srcOrd="0" destOrd="5" presId="urn:microsoft.com/office/officeart/2005/8/layout/hList1"/>
    <dgm:cxn modelId="{743FA9E5-3B4C-43E3-B1BD-624024298B34}" type="presOf" srcId="{591FFD2E-3DA1-4738-944E-480C67797B00}" destId="{07B76FE2-0A6E-4279-87AB-B72B8F641381}" srcOrd="0" destOrd="0" presId="urn:microsoft.com/office/officeart/2005/8/layout/hList1"/>
    <dgm:cxn modelId="{18EB749E-CF5D-421C-A53F-C03D75F2FCD1}" srcId="{EB17ECF0-19A3-4F9E-B359-44F18ABEEB56}" destId="{79D97628-C73C-4309-B0A1-620AA74E75C5}" srcOrd="16" destOrd="0" parTransId="{4621F955-9DE4-48EE-9869-D50D090CB8C9}" sibTransId="{D5AB645B-E9DF-416A-ADEB-8361CD93449A}"/>
    <dgm:cxn modelId="{68317B3A-FF35-49D2-ADD6-45A43D7DA367}" type="presOf" srcId="{AA906319-AA91-4143-BDB9-5B36AF226FB8}" destId="{FDB09BC4-D6B7-439C-8B6B-20A5C7B71F55}" srcOrd="0" destOrd="0" presId="urn:microsoft.com/office/officeart/2005/8/layout/hList1"/>
    <dgm:cxn modelId="{7E761C8E-7174-4CE2-825D-1000D476E2F0}" type="presOf" srcId="{49640519-66E0-4FAE-B177-AA0722442A35}" destId="{07B76FE2-0A6E-4279-87AB-B72B8F641381}" srcOrd="0" destOrd="1" presId="urn:microsoft.com/office/officeart/2005/8/layout/hList1"/>
    <dgm:cxn modelId="{609D1A52-61AF-4432-AD92-DD58F303D326}" srcId="{15F01F4B-63BE-4082-96A8-AF9F12AFAD67}" destId="{1C2F015D-E9C5-4E24-A3D4-CE9CC3C1A6C5}" srcOrd="11" destOrd="0" parTransId="{469A755F-BBC0-434A-A22B-C5960758BB57}" sibTransId="{35F10072-58CA-435D-AD99-E208113C4BA5}"/>
    <dgm:cxn modelId="{2E9F5CB0-0FCF-45BF-89C1-6082452F7C5D}" type="presOf" srcId="{2E099EC4-F9F9-4EB8-A70E-63CB2518CAA5}" destId="{07B76FE2-0A6E-4279-87AB-B72B8F641381}" srcOrd="0" destOrd="4" presId="urn:microsoft.com/office/officeart/2005/8/layout/hList1"/>
    <dgm:cxn modelId="{423608B1-6FA3-41EA-A7F8-0A34DF1AABAC}" type="presOf" srcId="{980D93F3-70F5-43DE-95ED-61C336245937}" destId="{07B76FE2-0A6E-4279-87AB-B72B8F641381}" srcOrd="0" destOrd="5" presId="urn:microsoft.com/office/officeart/2005/8/layout/hList1"/>
    <dgm:cxn modelId="{4D093A6A-8C71-4719-9396-ACA33B4A88DD}" type="presOf" srcId="{EB17ECF0-19A3-4F9E-B359-44F18ABEEB56}" destId="{D39850A7-DFF4-4B86-AE63-D85F3626DD17}" srcOrd="0" destOrd="0" presId="urn:microsoft.com/office/officeart/2005/8/layout/hList1"/>
    <dgm:cxn modelId="{1ECE02D3-6684-48C8-B2D2-B45934F2FA3D}" srcId="{15F01F4B-63BE-4082-96A8-AF9F12AFAD67}" destId="{17D53557-C1FC-49C9-A0D2-0487D19E8D6F}" srcOrd="9" destOrd="0" parTransId="{D49D5D88-D496-4B29-9DC4-841F7BDE6436}" sibTransId="{210088D0-FA3E-45D6-8DA1-EC99F002E8E3}"/>
    <dgm:cxn modelId="{A52638CA-BFC9-4C47-875F-1EEAF188635D}" srcId="{82C6B43F-5A3A-4D09-BF21-8EC2BE00472E}" destId="{CB2861A1-6055-43B7-8A06-F5B697FAD338}" srcOrd="9" destOrd="0" parTransId="{B35FDC8E-28FF-4236-9681-8BD9228FBEC5}" sibTransId="{93853286-6C34-44E8-B93C-C55F4506EEA8}"/>
    <dgm:cxn modelId="{4C663F3D-E91C-411C-BD02-099AB37DE2E3}" type="presOf" srcId="{48762F77-507B-4C92-9ABB-EF6A73412277}" destId="{0A493D1C-319B-481F-A20D-E9F9EFF0A624}" srcOrd="0" destOrd="4" presId="urn:microsoft.com/office/officeart/2005/8/layout/hList1"/>
    <dgm:cxn modelId="{326C21CB-387C-45EC-99FB-167DAE7552C9}" type="presOf" srcId="{8AB36C21-530C-43A6-93F5-0E0FEA7C1EA0}" destId="{FDB09BC4-D6B7-439C-8B6B-20A5C7B71F55}" srcOrd="0" destOrd="1" presId="urn:microsoft.com/office/officeart/2005/8/layout/hList1"/>
    <dgm:cxn modelId="{7024631C-3097-45CB-8616-946E433AF64E}" srcId="{EB17ECF0-19A3-4F9E-B359-44F18ABEEB56}" destId="{9D92F1E4-7786-4635-822A-12D589CFA51F}" srcOrd="11" destOrd="0" parTransId="{48C632B0-E395-4E0C-9944-994D100CA0B5}" sibTransId="{A931C3FD-86B3-4DCB-BFEF-0A40DDDB03BD}"/>
    <dgm:cxn modelId="{2C8BE922-2D07-499D-9BC6-CC0F2E94B10B}" srcId="{EB17ECF0-19A3-4F9E-B359-44F18ABEEB56}" destId="{980D93F3-70F5-43DE-95ED-61C336245937}" srcOrd="5" destOrd="0" parTransId="{5CC64814-406E-44BA-894C-694156D6BBDC}" sibTransId="{F8DB424D-730C-4FD7-88B1-EBE19A575A60}"/>
    <dgm:cxn modelId="{F318DD33-5174-4FDC-B90A-DD51B950093D}" type="presOf" srcId="{3377641E-45DE-4247-BD8B-25518012DB72}" destId="{42310C96-EB5D-4B0A-8FB3-7ED4612EF4B7}" srcOrd="0" destOrd="7" presId="urn:microsoft.com/office/officeart/2005/8/layout/hList1"/>
    <dgm:cxn modelId="{8CD7F4A1-85E2-4CF0-9FB5-9B0556BAEDEE}" srcId="{82C6B43F-5A3A-4D09-BF21-8EC2BE00472E}" destId="{44C35892-D25A-4DCB-87E3-5FC6EDC6CA76}" srcOrd="5" destOrd="0" parTransId="{17A3DAC1-3432-4D7C-966C-FBC801550E70}" sibTransId="{2053360B-6301-413B-8CDC-E85688630B53}"/>
    <dgm:cxn modelId="{8B8EE7DD-72AA-477A-9629-6EF32B4AE464}" type="presOf" srcId="{6C92B2CB-3B1B-4015-B14F-A6A84D2A832F}" destId="{0A493D1C-319B-481F-A20D-E9F9EFF0A624}" srcOrd="0" destOrd="3" presId="urn:microsoft.com/office/officeart/2005/8/layout/hList1"/>
    <dgm:cxn modelId="{6E357E96-1A8B-49EC-98A9-38749FE9A571}" type="presOf" srcId="{5924EC9A-61ED-4643-9760-680818D54674}" destId="{07B76FE2-0A6E-4279-87AB-B72B8F641381}" srcOrd="0" destOrd="9" presId="urn:microsoft.com/office/officeart/2005/8/layout/hList1"/>
    <dgm:cxn modelId="{FEC52D1D-DCD9-4BF0-8EA2-EABF88574F14}" type="presOf" srcId="{51785F4E-A2D7-433F-8D59-01DC900E3682}" destId="{0A493D1C-319B-481F-A20D-E9F9EFF0A624}" srcOrd="0" destOrd="2" presId="urn:microsoft.com/office/officeart/2005/8/layout/hList1"/>
    <dgm:cxn modelId="{BC5505C2-5CC5-4452-861B-0151CE40FCDD}" type="presOf" srcId="{F8D586FE-136F-42AE-AA71-CA0496763B0A}" destId="{42310C96-EB5D-4B0A-8FB3-7ED4612EF4B7}" srcOrd="0" destOrd="3" presId="urn:microsoft.com/office/officeart/2005/8/layout/hList1"/>
    <dgm:cxn modelId="{AA9FC6AB-10FA-42AC-9902-36DCF6A45E5E}" srcId="{82C6B43F-5A3A-4D09-BF21-8EC2BE00472E}" destId="{5B42343D-4090-420F-BAF7-FFAAACF529C3}" srcOrd="0" destOrd="0" parTransId="{1482451A-EC96-4006-B374-E9DD6C8C58BF}" sibTransId="{B595D324-D8EB-4CFD-9973-E070FCCB3628}"/>
    <dgm:cxn modelId="{B7260E5C-B755-47E9-AEDB-5F96FD7D590A}" srcId="{82C6B43F-5A3A-4D09-BF21-8EC2BE00472E}" destId="{C13E3030-072A-4DA8-9C10-A36A3B1E78EB}" srcOrd="6" destOrd="0" parTransId="{DB722E40-7937-490F-A12D-88ED619F027D}" sibTransId="{17540158-CB85-49DD-9032-A29B2836204A}"/>
    <dgm:cxn modelId="{1EDA3EF6-2A61-490F-935C-82397C9E6681}" type="presOf" srcId="{80AB02AC-4080-4BB0-AB45-788B28627A80}" destId="{FDB09BC4-D6B7-439C-8B6B-20A5C7B71F55}" srcOrd="0" destOrd="10" presId="urn:microsoft.com/office/officeart/2005/8/layout/hList1"/>
    <dgm:cxn modelId="{79FF6A96-07F1-47D8-90EA-DFAF548C2598}" srcId="{EB17ECF0-19A3-4F9E-B359-44F18ABEEB56}" destId="{7EE77D58-61D1-4805-851B-62EB4DC15892}" srcOrd="15" destOrd="0" parTransId="{D5097B91-F115-47D1-A09C-4A00FE675F4D}" sibTransId="{9C8B6715-3C9F-49CB-A1C3-157266CE089D}"/>
    <dgm:cxn modelId="{2922A060-7AE0-4288-8A94-C3C458844549}" type="presOf" srcId="{368AB5AE-F353-42C1-A275-9B7DCF081668}" destId="{FDB09BC4-D6B7-439C-8B6B-20A5C7B71F55}" srcOrd="0" destOrd="5" presId="urn:microsoft.com/office/officeart/2005/8/layout/hList1"/>
    <dgm:cxn modelId="{445FA903-6ADC-4BD1-A198-7B618DAFCC09}" srcId="{5E9D9B54-34D3-4496-9E5F-2170C4EA15EF}" destId="{6935FFC6-B6F9-467F-8E48-C316C48F5B29}" srcOrd="1" destOrd="0" parTransId="{03F4B731-4A84-44ED-9865-133A809B1643}" sibTransId="{76733EA8-2159-4030-8E54-BD39D9DFB50A}"/>
    <dgm:cxn modelId="{9575682A-DDD9-4E26-8EAF-E315D59E8649}" type="presOf" srcId="{C13E3030-072A-4DA8-9C10-A36A3B1E78EB}" destId="{42310C96-EB5D-4B0A-8FB3-7ED4612EF4B7}" srcOrd="0" destOrd="6" presId="urn:microsoft.com/office/officeart/2005/8/layout/hList1"/>
    <dgm:cxn modelId="{B4C17DEC-5335-4116-9DA2-376ED405D3FD}" srcId="{15F01F4B-63BE-4082-96A8-AF9F12AFAD67}" destId="{4A871A82-4AC6-4574-B4D7-6EDEDDF6E3FB}" srcOrd="7" destOrd="0" parTransId="{BD544B83-0FCE-4447-A2CF-011964525EBC}" sibTransId="{230AA1FB-15E2-4B1B-A5C2-4909E6FBB714}"/>
    <dgm:cxn modelId="{B774297C-F50D-4080-8F32-E4416A78677F}" type="presOf" srcId="{60B9F846-8BD7-4210-88B0-EA49E431D1EC}" destId="{07B76FE2-0A6E-4279-87AB-B72B8F641381}" srcOrd="0" destOrd="8" presId="urn:microsoft.com/office/officeart/2005/8/layout/hList1"/>
    <dgm:cxn modelId="{D7E72BD6-A848-4823-A610-C672AA8AFBFA}" srcId="{23C8B799-B22D-4FCA-AF55-72485B9C3EAB}" destId="{82C6B43F-5A3A-4D09-BF21-8EC2BE00472E}" srcOrd="2" destOrd="0" parTransId="{36304CFF-6201-4172-9724-DA5A03767E6A}" sibTransId="{927031C1-3BE7-4872-AE05-49399D4D62F4}"/>
    <dgm:cxn modelId="{648D51AB-ED5E-4FCD-8941-8612F17EC7F4}" type="presOf" srcId="{AF2B0AA2-6BCD-4717-A133-5B2D414F9847}" destId="{0A493D1C-319B-481F-A20D-E9F9EFF0A624}" srcOrd="0" destOrd="7" presId="urn:microsoft.com/office/officeart/2005/8/layout/hList1"/>
    <dgm:cxn modelId="{057EE553-37E5-471A-97CA-063ABC5545BB}" srcId="{15F01F4B-63BE-4082-96A8-AF9F12AFAD67}" destId="{368AB5AE-F353-42C1-A275-9B7DCF081668}" srcOrd="5" destOrd="0" parTransId="{2EE9EF1C-08B0-460E-B532-DECD847158B6}" sibTransId="{7988656A-C640-4CDF-AC73-EB84AB8D50E6}"/>
    <dgm:cxn modelId="{F24D2C27-E3AF-4C5E-B4E9-A0A3DA9B17EC}" srcId="{EB17ECF0-19A3-4F9E-B359-44F18ABEEB56}" destId="{8719A7C2-13CF-4C29-B306-28EBB8AFEE85}" srcOrd="2" destOrd="0" parTransId="{C96D00E0-4F97-4543-B9CF-07BE1D31B625}" sibTransId="{E3405679-17D4-4146-89A1-AABFF429B5CE}"/>
    <dgm:cxn modelId="{5506E623-44A4-464B-A48D-E541F7A4F33F}" type="presOf" srcId="{4816B4D7-0796-4204-B3F2-A61A3745DC4C}" destId="{0A493D1C-319B-481F-A20D-E9F9EFF0A624}" srcOrd="0" destOrd="9" presId="urn:microsoft.com/office/officeart/2005/8/layout/hList1"/>
    <dgm:cxn modelId="{9829ADBC-A4D3-43AA-8DA9-BAC12729E36B}" type="presOf" srcId="{922C24FB-7C41-4370-8E3D-03269C5B078B}" destId="{FDB09BC4-D6B7-439C-8B6B-20A5C7B71F55}" srcOrd="0" destOrd="4" presId="urn:microsoft.com/office/officeart/2005/8/layout/hList1"/>
    <dgm:cxn modelId="{E0B94970-3BDD-4B11-BDBA-C821D85D38B2}" type="presOf" srcId="{9D92F1E4-7786-4635-822A-12D589CFA51F}" destId="{07B76FE2-0A6E-4279-87AB-B72B8F641381}" srcOrd="0" destOrd="11" presId="urn:microsoft.com/office/officeart/2005/8/layout/hList1"/>
    <dgm:cxn modelId="{AA8B5DE9-00A5-43B4-9354-3DFCC401C654}" srcId="{15F01F4B-63BE-4082-96A8-AF9F12AFAD67}" destId="{8AB36C21-530C-43A6-93F5-0E0FEA7C1EA0}" srcOrd="1" destOrd="0" parTransId="{E68F035F-3238-4707-8BE1-F7A818893E35}" sibTransId="{548117D8-4EAF-4E03-9DB2-D3BC18818462}"/>
    <dgm:cxn modelId="{8CBE225F-E78E-4802-AB68-C45D50079AC7}" type="presOf" srcId="{8719A7C2-13CF-4C29-B306-28EBB8AFEE85}" destId="{07B76FE2-0A6E-4279-87AB-B72B8F641381}" srcOrd="0" destOrd="2" presId="urn:microsoft.com/office/officeart/2005/8/layout/hList1"/>
    <dgm:cxn modelId="{BB928E73-E176-45B2-9D15-52A755A4C972}" srcId="{15F01F4B-63BE-4082-96A8-AF9F12AFAD67}" destId="{AA906319-AA91-4143-BDB9-5B36AF226FB8}" srcOrd="0" destOrd="0" parTransId="{3A8E9438-DB95-4B61-BC89-2C040932F88C}" sibTransId="{EDE3CA13-070F-4E04-864E-944217079D30}"/>
    <dgm:cxn modelId="{B18C4A05-6B35-495F-B9F1-9285DD007550}" type="presOf" srcId="{83799D07-2BB9-40CF-AB24-C938BFE28026}" destId="{42310C96-EB5D-4B0A-8FB3-7ED4612EF4B7}" srcOrd="0" destOrd="1" presId="urn:microsoft.com/office/officeart/2005/8/layout/hList1"/>
    <dgm:cxn modelId="{E7EE0980-929F-41E0-ADB3-101C1EEDEA26}" type="presOf" srcId="{5B42343D-4090-420F-BAF7-FFAAACF529C3}" destId="{42310C96-EB5D-4B0A-8FB3-7ED4612EF4B7}" srcOrd="0" destOrd="0" presId="urn:microsoft.com/office/officeart/2005/8/layout/hList1"/>
    <dgm:cxn modelId="{07ABE786-A493-4040-800E-DDB7B4D3095A}" srcId="{5E9D9B54-34D3-4496-9E5F-2170C4EA15EF}" destId="{29908728-0DE0-4745-9EDF-911717C2FB86}" srcOrd="6" destOrd="0" parTransId="{34916432-21AE-4E6A-AACE-A6E648A0903F}" sibTransId="{A97537C2-DAC3-4B1D-A587-BAB42999E5B8}"/>
    <dgm:cxn modelId="{9E5B4ECA-3274-48FE-BB3C-51479C31DF1F}" srcId="{EB17ECF0-19A3-4F9E-B359-44F18ABEEB56}" destId="{60B9F846-8BD7-4210-88B0-EA49E431D1EC}" srcOrd="8" destOrd="0" parTransId="{5C5928E6-035A-444D-A3C5-8CF8EF1CEAA0}" sibTransId="{3654B9F4-A201-4F4C-85D7-E798C5ECB379}"/>
    <dgm:cxn modelId="{7BAB4819-C12B-4C04-84F8-54D7B0F056EA}" srcId="{EB17ECF0-19A3-4F9E-B359-44F18ABEEB56}" destId="{CEBBB88D-4FDB-4D90-8A0B-A421819B65BC}" srcOrd="3" destOrd="0" parTransId="{34A0C010-74F2-42DF-BB90-794B77603DD5}" sibTransId="{8D69D805-721C-4E06-AA21-8A42C36B9D4E}"/>
    <dgm:cxn modelId="{F2719296-EC16-4053-96D6-BEE9D2F642A9}" srcId="{5E9D9B54-34D3-4496-9E5F-2170C4EA15EF}" destId="{15609082-C928-4A29-A890-0BCBD492D85E}" srcOrd="0" destOrd="0" parTransId="{EACFBDEC-A596-4E78-92CE-BF503CB62C49}" sibTransId="{75C249D8-0373-4A2C-A659-6CD9632A3ABE}"/>
    <dgm:cxn modelId="{8E2669EE-48B4-4257-9CFC-F7707BBEAE33}" srcId="{5E9D9B54-34D3-4496-9E5F-2170C4EA15EF}" destId="{4816B4D7-0796-4204-B3F2-A61A3745DC4C}" srcOrd="9" destOrd="0" parTransId="{0EA737EB-AC3F-47B4-BF13-7F02A07DDCE8}" sibTransId="{90C7D6D4-CD9A-4A04-AB0B-07175B67BBCD}"/>
    <dgm:cxn modelId="{D8A70D8C-6044-4B35-A93D-D150F23ECA9F}" type="presOf" srcId="{CB2861A1-6055-43B7-8A06-F5B697FAD338}" destId="{42310C96-EB5D-4B0A-8FB3-7ED4612EF4B7}" srcOrd="0" destOrd="9" presId="urn:microsoft.com/office/officeart/2005/8/layout/hList1"/>
    <dgm:cxn modelId="{AE0F3847-04A7-47D9-A0F5-633530427BCA}" type="presOf" srcId="{82C6B43F-5A3A-4D09-BF21-8EC2BE00472E}" destId="{62B32776-1427-476D-9976-114F00A4B12B}" srcOrd="0" destOrd="0" presId="urn:microsoft.com/office/officeart/2005/8/layout/hList1"/>
    <dgm:cxn modelId="{1B4460D3-CE9E-48A2-9263-0B53AEBB2BBB}" srcId="{EB17ECF0-19A3-4F9E-B359-44F18ABEEB56}" destId="{00905523-0FFB-4152-BBDE-BE5E40742027}" srcOrd="14" destOrd="0" parTransId="{D47B74CC-0934-471B-A8FA-398A413295E6}" sibTransId="{A98EF84D-2911-4AB0-A572-CF266F76A771}"/>
    <dgm:cxn modelId="{63DADA43-F6BE-40DE-A421-508CD4C2DF3B}" type="presOf" srcId="{23C8B799-B22D-4FCA-AF55-72485B9C3EAB}" destId="{024D1215-C4F1-49B1-86B1-8CA46145698A}" srcOrd="0" destOrd="0" presId="urn:microsoft.com/office/officeart/2005/8/layout/hList1"/>
    <dgm:cxn modelId="{AEEEB399-B3FB-4CC0-BF57-679286C5DC35}" type="presOf" srcId="{0442B11C-AF53-4A7E-AB7A-01C00B2C50E4}" destId="{07B76FE2-0A6E-4279-87AB-B72B8F641381}" srcOrd="0" destOrd="12" presId="urn:microsoft.com/office/officeart/2005/8/layout/hList1"/>
    <dgm:cxn modelId="{873E0138-EC49-4D0D-BF24-C026053051BD}" srcId="{5E9D9B54-34D3-4496-9E5F-2170C4EA15EF}" destId="{48762F77-507B-4C92-9ABB-EF6A73412277}" srcOrd="4" destOrd="0" parTransId="{5EAC7329-6720-46B8-89A2-A76AF0D84DE8}" sibTransId="{607276CA-845D-42E5-9CF6-8F30011D7809}"/>
    <dgm:cxn modelId="{BC94EE6D-39A0-48EB-8D6E-45A591E121FE}" srcId="{15F01F4B-63BE-4082-96A8-AF9F12AFAD67}" destId="{C3768D4F-C451-4DF1-B903-06FFA6D08EEF}" srcOrd="3" destOrd="0" parTransId="{4F08DFE5-F730-4E68-B1B4-757BDCD71743}" sibTransId="{D2F0C12F-3ECD-48DA-8989-81BEFD6CCD08}"/>
    <dgm:cxn modelId="{33512623-ACAA-48CF-AE0D-E0F634F50BC2}" srcId="{EB17ECF0-19A3-4F9E-B359-44F18ABEEB56}" destId="{EB292BB2-0078-4205-AC8C-DDB84BC848C6}" srcOrd="6" destOrd="0" parTransId="{CA102ECF-DDA5-402C-A90B-41502CCB38DD}" sibTransId="{D999A9AF-17F8-4CB0-A545-11C338A40928}"/>
    <dgm:cxn modelId="{65DBD778-9901-485F-A5D2-97326B2244C7}" srcId="{82C6B43F-5A3A-4D09-BF21-8EC2BE00472E}" destId="{F8D586FE-136F-42AE-AA71-CA0496763B0A}" srcOrd="3" destOrd="0" parTransId="{C14A9A39-E56C-4FE1-8768-E4E557C145D2}" sibTransId="{D1986E50-EB89-45D9-8F3E-F88764EFDD43}"/>
    <dgm:cxn modelId="{E9EC8C17-EF07-4C43-A75B-F37704990047}" type="presOf" srcId="{D38B19CE-A747-4ED2-8700-E32DEB5397C0}" destId="{FDB09BC4-D6B7-439C-8B6B-20A5C7B71F55}" srcOrd="0" destOrd="2" presId="urn:microsoft.com/office/officeart/2005/8/layout/hList1"/>
    <dgm:cxn modelId="{EC54720C-6DE0-41C4-A04A-D992D72BE5D2}" srcId="{15F01F4B-63BE-4082-96A8-AF9F12AFAD67}" destId="{BCF34F1D-2198-453D-A966-2E4E2EBD0013}" srcOrd="6" destOrd="0" parTransId="{8553D3B7-1BB3-4CB0-9D56-4D6DBCE9C3B2}" sibTransId="{3A97E9CD-868A-461E-835E-8D26C1F55EE9}"/>
    <dgm:cxn modelId="{34100BE9-2CE0-4EB8-A9E7-BA75AD7CC326}" srcId="{82C6B43F-5A3A-4D09-BF21-8EC2BE00472E}" destId="{83799D07-2BB9-40CF-AB24-C938BFE28026}" srcOrd="1" destOrd="0" parTransId="{B7C3578C-344C-49CD-B37E-84650547E8A4}" sibTransId="{2FE31D0F-208D-4D18-9B59-C12D429C99C0}"/>
    <dgm:cxn modelId="{FEA87EF7-3FE5-4E99-8B6B-F2B7859FC47F}" srcId="{23C8B799-B22D-4FCA-AF55-72485B9C3EAB}" destId="{5E9D9B54-34D3-4496-9E5F-2170C4EA15EF}" srcOrd="0" destOrd="0" parTransId="{6A66A460-B0D5-427D-814D-85CE2283E0FB}" sibTransId="{0E3F2DE1-3C23-4259-82D4-74D104A7901C}"/>
    <dgm:cxn modelId="{065235DA-A222-43F7-BC36-2112A634C542}" srcId="{5E9D9B54-34D3-4496-9E5F-2170C4EA15EF}" destId="{BAD1589F-1C50-4239-8FB7-DBFA0A2FC082}" srcOrd="8" destOrd="0" parTransId="{C4225D9C-143C-4E32-A3F2-5A0603C089D1}" sibTransId="{2C1D33D8-3B10-4E15-A658-8E83C5F4A859}"/>
    <dgm:cxn modelId="{B3B5B1C7-6F1B-42F6-A0FD-ADF278049AA0}" srcId="{EB17ECF0-19A3-4F9E-B359-44F18ABEEB56}" destId="{5924EC9A-61ED-4643-9760-680818D54674}" srcOrd="9" destOrd="0" parTransId="{6C07F0AE-F715-4C09-89D2-A64FCA4DEFAB}" sibTransId="{1016817B-33A0-4A96-B28F-10BD0FBE7C38}"/>
    <dgm:cxn modelId="{DDFF9CEA-B506-4B3A-94FF-EDA0AA5ED705}" srcId="{EB17ECF0-19A3-4F9E-B359-44F18ABEEB56}" destId="{2E099EC4-F9F9-4EB8-A70E-63CB2518CAA5}" srcOrd="4" destOrd="0" parTransId="{11A83932-08D1-4445-9A49-F06996FFF10B}" sibTransId="{5A93F911-3BC3-420D-B688-028B76670B9F}"/>
    <dgm:cxn modelId="{85B4D402-E042-4C21-A70B-76D271665B0F}" type="presOf" srcId="{4A871A82-4AC6-4574-B4D7-6EDEDDF6E3FB}" destId="{FDB09BC4-D6B7-439C-8B6B-20A5C7B71F55}" srcOrd="0" destOrd="7" presId="urn:microsoft.com/office/officeart/2005/8/layout/hList1"/>
    <dgm:cxn modelId="{0E4CF3CA-12AD-46E2-9E3B-C01C96C351AE}" srcId="{82C6B43F-5A3A-4D09-BF21-8EC2BE00472E}" destId="{25199713-B41D-4D7A-BD2A-6BB7A09A9B49}" srcOrd="8" destOrd="0" parTransId="{1FA6AB6D-B511-40B5-8228-9BAA2E26C2D9}" sibTransId="{05143ADF-66A2-4CBA-A2AD-EDC319605475}"/>
    <dgm:cxn modelId="{EF78E42A-7CE5-4B6B-947E-8CA98F26AB5A}" srcId="{5E9D9B54-34D3-4496-9E5F-2170C4EA15EF}" destId="{AF2B0AA2-6BCD-4717-A133-5B2D414F9847}" srcOrd="7" destOrd="0" parTransId="{12E04544-C9B0-4DAA-A893-E8012F8AE3A0}" sibTransId="{CA01C1E6-0EC8-4028-B66C-979D38FAE8EE}"/>
    <dgm:cxn modelId="{A19B7256-49ED-458D-8820-773B36DB49CB}" srcId="{EB17ECF0-19A3-4F9E-B359-44F18ABEEB56}" destId="{591FFD2E-3DA1-4738-944E-480C67797B00}" srcOrd="0" destOrd="0" parTransId="{6E64DBC1-DA49-4404-892E-A46F70D04961}" sibTransId="{B7C9585A-A411-401B-B830-AA8AC0A2D329}"/>
    <dgm:cxn modelId="{62D3C312-9FC1-4AB4-8CE6-DEDD4D788938}" srcId="{82C6B43F-5A3A-4D09-BF21-8EC2BE00472E}" destId="{C3F75B18-D788-4715-B996-E88FD59B2E73}" srcOrd="10" destOrd="0" parTransId="{16F842C7-4720-47A7-92C0-C5B37814917F}" sibTransId="{5902B79C-9C7A-419C-A361-6189456034CB}"/>
    <dgm:cxn modelId="{ED7BCECE-F44D-4D1A-AAEC-5A9933B3CD68}" srcId="{5E9D9B54-34D3-4496-9E5F-2170C4EA15EF}" destId="{6C92B2CB-3B1B-4015-B14F-A6A84D2A832F}" srcOrd="3" destOrd="0" parTransId="{A3CEBE1A-7735-46CB-9067-21FAF06AC903}" sibTransId="{C633F2D5-9E26-4A1C-8C91-320F33847CAA}"/>
    <dgm:cxn modelId="{80B0BC74-168E-469E-81CF-9E370FF547B8}" srcId="{82C6B43F-5A3A-4D09-BF21-8EC2BE00472E}" destId="{A082F48C-4F88-4EF6-AEA8-7E938A4C3AF7}" srcOrd="2" destOrd="0" parTransId="{25C67E33-FCD8-4D52-81FB-61A5C1E16592}" sibTransId="{9A1901F1-1A61-4A44-AC45-F4F9BA33FC0C}"/>
    <dgm:cxn modelId="{F42C74BE-DF67-4382-8516-40E505F06F70}" srcId="{EB17ECF0-19A3-4F9E-B359-44F18ABEEB56}" destId="{BCFC37F9-4048-4BA0-8F5C-AEF6E9287437}" srcOrd="10" destOrd="0" parTransId="{1C241057-6A42-4703-A0C2-329259B49E4C}" sibTransId="{D4FF6EDB-7B10-4478-B077-1DA45299F6C6}"/>
    <dgm:cxn modelId="{929F12B1-D393-41CF-8467-B6BD4A315B8B}" type="presOf" srcId="{17D53557-C1FC-49C9-A0D2-0487D19E8D6F}" destId="{FDB09BC4-D6B7-439C-8B6B-20A5C7B71F55}" srcOrd="0" destOrd="9" presId="urn:microsoft.com/office/officeart/2005/8/layout/hList1"/>
    <dgm:cxn modelId="{2929CFCC-CA74-4570-A9DE-F2D6495455FA}" type="presOf" srcId="{15609082-C928-4A29-A890-0BCBD492D85E}" destId="{0A493D1C-319B-481F-A20D-E9F9EFF0A624}" srcOrd="0" destOrd="0" presId="urn:microsoft.com/office/officeart/2005/8/layout/hList1"/>
    <dgm:cxn modelId="{F9158C8D-BDD5-4A09-80EC-D49164ACC337}" type="presOf" srcId="{BCF34F1D-2198-453D-A966-2E4E2EBD0013}" destId="{FDB09BC4-D6B7-439C-8B6B-20A5C7B71F55}" srcOrd="0" destOrd="6" presId="urn:microsoft.com/office/officeart/2005/8/layout/hList1"/>
    <dgm:cxn modelId="{68B31B0D-712E-4546-AEE1-4593B79C0C3C}" srcId="{5E9D9B54-34D3-4496-9E5F-2170C4EA15EF}" destId="{D0C1E133-6DE6-44A1-BB5D-AEB5C5580286}" srcOrd="5" destOrd="0" parTransId="{1D031993-ECA1-47CA-9A74-AFC196A7B866}" sibTransId="{71FEA862-69EB-416F-BE6B-861069D6E5A5}"/>
    <dgm:cxn modelId="{74965381-3EB8-4443-B32E-761AC38F4A7B}" type="presOf" srcId="{5E9D9B54-34D3-4496-9E5F-2170C4EA15EF}" destId="{1964AC76-4FBF-4751-8138-EADC59F7FD02}" srcOrd="0" destOrd="0" presId="urn:microsoft.com/office/officeart/2005/8/layout/hList1"/>
    <dgm:cxn modelId="{13D93E47-6E1A-4670-933B-708CDE464E4A}" type="presOf" srcId="{C3768D4F-C451-4DF1-B903-06FFA6D08EEF}" destId="{FDB09BC4-D6B7-439C-8B6B-20A5C7B71F55}" srcOrd="0" destOrd="3" presId="urn:microsoft.com/office/officeart/2005/8/layout/hList1"/>
    <dgm:cxn modelId="{2A16D897-6C8E-4F4D-8296-F52FBE5E2DAA}" srcId="{15F01F4B-63BE-4082-96A8-AF9F12AFAD67}" destId="{80AB02AC-4080-4BB0-AB45-788B28627A80}" srcOrd="10" destOrd="0" parTransId="{7BFE1810-0727-4E9B-A548-880FE217FEC5}" sibTransId="{607239AF-5094-47E1-86D5-E3DBC1A550BF}"/>
    <dgm:cxn modelId="{982B5B67-A245-4192-AE39-5907291EC967}" type="presOf" srcId="{596C306B-02D1-4215-9DD0-CBEACE7620BE}" destId="{07B76FE2-0A6E-4279-87AB-B72B8F641381}" srcOrd="0" destOrd="7" presId="urn:microsoft.com/office/officeart/2005/8/layout/hList1"/>
    <dgm:cxn modelId="{5140EE8D-5870-485D-96E2-46F2203FF5D9}" type="presOf" srcId="{BCFC37F9-4048-4BA0-8F5C-AEF6E9287437}" destId="{07B76FE2-0A6E-4279-87AB-B72B8F641381}" srcOrd="0" destOrd="10" presId="urn:microsoft.com/office/officeart/2005/8/layout/hList1"/>
    <dgm:cxn modelId="{46DDAB70-0B6D-4E68-96DD-C4883E1D927B}" type="presOf" srcId="{29908728-0DE0-4745-9EDF-911717C2FB86}" destId="{0A493D1C-319B-481F-A20D-E9F9EFF0A624}" srcOrd="0" destOrd="6" presId="urn:microsoft.com/office/officeart/2005/8/layout/hList1"/>
    <dgm:cxn modelId="{88109592-98B6-4F1F-A170-D2B3E5828D3E}" srcId="{23C8B799-B22D-4FCA-AF55-72485B9C3EAB}" destId="{15F01F4B-63BE-4082-96A8-AF9F12AFAD67}" srcOrd="3" destOrd="0" parTransId="{BA18400E-298D-44F6-BB1E-3847600AAACD}" sibTransId="{15FAA3FA-12BF-4816-8A20-3A0DC76DAF57}"/>
    <dgm:cxn modelId="{1BC506F3-DA56-4EBC-9F90-4343B2FC9918}" srcId="{5E9D9B54-34D3-4496-9E5F-2170C4EA15EF}" destId="{51785F4E-A2D7-433F-8D59-01DC900E3682}" srcOrd="2" destOrd="0" parTransId="{FC51A2BD-D050-4316-B76A-A77FFBBD0D63}" sibTransId="{58480677-32F9-4FEE-B9AE-6ECDCE3ABEAA}"/>
    <dgm:cxn modelId="{27865C90-E1AF-43C3-9FF0-BD3E85BB742F}" type="presOf" srcId="{79D97628-C73C-4309-B0A1-620AA74E75C5}" destId="{07B76FE2-0A6E-4279-87AB-B72B8F641381}" srcOrd="0" destOrd="16" presId="urn:microsoft.com/office/officeart/2005/8/layout/hList1"/>
    <dgm:cxn modelId="{817028BB-7818-424F-B0AF-EBA57EECDC68}" type="presOf" srcId="{44C35892-D25A-4DCB-87E3-5FC6EDC6CA76}" destId="{42310C96-EB5D-4B0A-8FB3-7ED4612EF4B7}" srcOrd="0" destOrd="5" presId="urn:microsoft.com/office/officeart/2005/8/layout/hList1"/>
    <dgm:cxn modelId="{95678E5F-BEF5-4D14-ABB1-9F910B2A2D39}" srcId="{15F01F4B-63BE-4082-96A8-AF9F12AFAD67}" destId="{D38B19CE-A747-4ED2-8700-E32DEB5397C0}" srcOrd="2" destOrd="0" parTransId="{1EBD7070-FA00-43E9-9436-3465BA57FC86}" sibTransId="{1C0553C5-91B7-4A61-8373-CB96B218AF78}"/>
    <dgm:cxn modelId="{6BF475ED-16D9-4E3F-BAC5-9B262D10496A}" type="presOf" srcId="{257525BB-AFCF-441C-A178-40AB41D0B64B}" destId="{FDB09BC4-D6B7-439C-8B6B-20A5C7B71F55}" srcOrd="0" destOrd="8" presId="urn:microsoft.com/office/officeart/2005/8/layout/hList1"/>
    <dgm:cxn modelId="{B334C665-4666-4EE4-9173-27B3C3AED01D}" type="presOf" srcId="{1E971CF4-C185-4E85-B9DC-3A64D354C58C}" destId="{07B76FE2-0A6E-4279-87AB-B72B8F641381}" srcOrd="0" destOrd="13" presId="urn:microsoft.com/office/officeart/2005/8/layout/hList1"/>
    <dgm:cxn modelId="{09279827-3FEF-43B5-87BD-91CF140E7917}" type="presOf" srcId="{00905523-0FFB-4152-BBDE-BE5E40742027}" destId="{07B76FE2-0A6E-4279-87AB-B72B8F641381}" srcOrd="0" destOrd="14" presId="urn:microsoft.com/office/officeart/2005/8/layout/hList1"/>
    <dgm:cxn modelId="{8B8412F8-4CA3-4BA7-9FC9-26BF7546E4BA}" type="presParOf" srcId="{024D1215-C4F1-49B1-86B1-8CA46145698A}" destId="{4DBF4FE3-D337-488F-9553-4889903A85F5}" srcOrd="0" destOrd="0" presId="urn:microsoft.com/office/officeart/2005/8/layout/hList1"/>
    <dgm:cxn modelId="{7DC93612-0590-4D01-B8B1-080721CE6E89}" type="presParOf" srcId="{4DBF4FE3-D337-488F-9553-4889903A85F5}" destId="{1964AC76-4FBF-4751-8138-EADC59F7FD02}" srcOrd="0" destOrd="0" presId="urn:microsoft.com/office/officeart/2005/8/layout/hList1"/>
    <dgm:cxn modelId="{CA3261D8-48AA-4E16-A0B5-A62B4B874C4A}" type="presParOf" srcId="{4DBF4FE3-D337-488F-9553-4889903A85F5}" destId="{0A493D1C-319B-481F-A20D-E9F9EFF0A624}" srcOrd="1" destOrd="0" presId="urn:microsoft.com/office/officeart/2005/8/layout/hList1"/>
    <dgm:cxn modelId="{07AAECD0-743E-4DAF-8502-2A665E6E0984}" type="presParOf" srcId="{024D1215-C4F1-49B1-86B1-8CA46145698A}" destId="{A6C69256-98AA-402B-AFD5-7155D2EE8415}" srcOrd="1" destOrd="0" presId="urn:microsoft.com/office/officeart/2005/8/layout/hList1"/>
    <dgm:cxn modelId="{B42A75CE-29A4-4223-BB38-11F5D974CEEB}" type="presParOf" srcId="{024D1215-C4F1-49B1-86B1-8CA46145698A}" destId="{9440BD73-BACC-4B8B-8602-18CD0583342A}" srcOrd="2" destOrd="0" presId="urn:microsoft.com/office/officeart/2005/8/layout/hList1"/>
    <dgm:cxn modelId="{95C374B3-1E10-491C-8CD4-50A668F0BB9F}" type="presParOf" srcId="{9440BD73-BACC-4B8B-8602-18CD0583342A}" destId="{D39850A7-DFF4-4B86-AE63-D85F3626DD17}" srcOrd="0" destOrd="0" presId="urn:microsoft.com/office/officeart/2005/8/layout/hList1"/>
    <dgm:cxn modelId="{93614B4B-5F33-4120-B5A1-F025758FC2E0}" type="presParOf" srcId="{9440BD73-BACC-4B8B-8602-18CD0583342A}" destId="{07B76FE2-0A6E-4279-87AB-B72B8F641381}" srcOrd="1" destOrd="0" presId="urn:microsoft.com/office/officeart/2005/8/layout/hList1"/>
    <dgm:cxn modelId="{F6831AE5-B295-4969-A0C5-80D26AB42EC8}" type="presParOf" srcId="{024D1215-C4F1-49B1-86B1-8CA46145698A}" destId="{28F5B176-C167-4AEF-9C5B-4063F4BA7B53}" srcOrd="3" destOrd="0" presId="urn:microsoft.com/office/officeart/2005/8/layout/hList1"/>
    <dgm:cxn modelId="{50C08559-C241-4D48-B9C7-254EEE4ECA5E}" type="presParOf" srcId="{024D1215-C4F1-49B1-86B1-8CA46145698A}" destId="{EB4BA697-2FD3-4204-8851-75F288DE5D41}" srcOrd="4" destOrd="0" presId="urn:microsoft.com/office/officeart/2005/8/layout/hList1"/>
    <dgm:cxn modelId="{3BF5B14B-C5C8-4A75-BE42-150BF33651A0}" type="presParOf" srcId="{EB4BA697-2FD3-4204-8851-75F288DE5D41}" destId="{62B32776-1427-476D-9976-114F00A4B12B}" srcOrd="0" destOrd="0" presId="urn:microsoft.com/office/officeart/2005/8/layout/hList1"/>
    <dgm:cxn modelId="{656A4D6A-37B4-4880-B475-3983CB3F0F93}" type="presParOf" srcId="{EB4BA697-2FD3-4204-8851-75F288DE5D41}" destId="{42310C96-EB5D-4B0A-8FB3-7ED4612EF4B7}" srcOrd="1" destOrd="0" presId="urn:microsoft.com/office/officeart/2005/8/layout/hList1"/>
    <dgm:cxn modelId="{FBD3C468-586F-4AFF-9EA3-ED18EB9F3DB6}" type="presParOf" srcId="{024D1215-C4F1-49B1-86B1-8CA46145698A}" destId="{9D9B65E0-037A-4352-B62D-76B5D75D2999}" srcOrd="5" destOrd="0" presId="urn:microsoft.com/office/officeart/2005/8/layout/hList1"/>
    <dgm:cxn modelId="{9B10063E-19F4-4B84-A770-1E43B10B0E69}" type="presParOf" srcId="{024D1215-C4F1-49B1-86B1-8CA46145698A}" destId="{7AB69228-6799-42EE-AA04-D76F5AC76085}" srcOrd="6" destOrd="0" presId="urn:microsoft.com/office/officeart/2005/8/layout/hList1"/>
    <dgm:cxn modelId="{22CFBB45-EE7E-4220-9884-63968361F180}" type="presParOf" srcId="{7AB69228-6799-42EE-AA04-D76F5AC76085}" destId="{6C8004D6-FDD2-48A6-8E99-C9B4B0C9D514}" srcOrd="0" destOrd="0" presId="urn:microsoft.com/office/officeart/2005/8/layout/hList1"/>
    <dgm:cxn modelId="{7FF3527A-1EBF-4996-AAC1-2C7BB5F42AFD}" type="presParOf" srcId="{7AB69228-6799-42EE-AA04-D76F5AC76085}" destId="{FDB09BC4-D6B7-439C-8B6B-20A5C7B71F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C8B799-B22D-4FCA-AF55-72485B9C3EAB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E9D9B54-34D3-4496-9E5F-2170C4EA15EF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Zar" panose="00000400000000000000" pitchFamily="2" charset="-78"/>
            </a:rPr>
            <a:t>عبادات</a:t>
          </a:r>
          <a:endParaRPr lang="en-US" sz="2800" b="1" dirty="0">
            <a:cs typeface="Zar" panose="00000400000000000000" pitchFamily="2" charset="-78"/>
          </a:endParaRPr>
        </a:p>
      </dgm:t>
    </dgm:pt>
    <dgm:pt modelId="{6A66A460-B0D5-427D-814D-85CE2283E0FB}" type="parTrans" cxnId="{FEA87EF7-3FE5-4E99-8B6B-F2B7859FC47F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0E3F2DE1-3C23-4259-82D4-74D104A7901C}" type="sibTrans" cxnId="{FEA87EF7-3FE5-4E99-8B6B-F2B7859FC47F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5609082-C928-4A29-A890-0BCBD492D85E}">
      <dgm:prSet phldrT="[Text]" custT="1"/>
      <dgm:spPr/>
      <dgm:t>
        <a:bodyPr/>
        <a:lstStyle/>
        <a:p>
          <a:pPr algn="r" rtl="1"/>
          <a:r>
            <a:rPr lang="fa-IR" sz="2800" b="1" dirty="0" smtClean="0">
              <a:cs typeface="Zar" panose="00000400000000000000" pitchFamily="2" charset="-78"/>
            </a:rPr>
            <a:t>صلاة</a:t>
          </a:r>
          <a:endParaRPr lang="en-US" sz="2800" b="1" dirty="0">
            <a:cs typeface="Zar" panose="00000400000000000000" pitchFamily="2" charset="-78"/>
          </a:endParaRPr>
        </a:p>
      </dgm:t>
    </dgm:pt>
    <dgm:pt modelId="{EACFBDEC-A596-4E78-92CE-BF503CB62C49}" type="parTrans" cxnId="{F2719296-EC16-4053-96D6-BEE9D2F642A9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75C249D8-0373-4A2C-A659-6CD9632A3ABE}" type="sibTrans" cxnId="{F2719296-EC16-4053-96D6-BEE9D2F642A9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EB17ECF0-19A3-4F9E-B359-44F18ABEEB56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Zar" panose="00000400000000000000" pitchFamily="2" charset="-78"/>
            </a:rPr>
            <a:t>اموال عمومي</a:t>
          </a:r>
          <a:endParaRPr lang="en-US" sz="2800" b="1" dirty="0">
            <a:cs typeface="Zar" panose="00000400000000000000" pitchFamily="2" charset="-78"/>
          </a:endParaRPr>
        </a:p>
      </dgm:t>
    </dgm:pt>
    <dgm:pt modelId="{4C004625-2B4C-4454-B2EF-8EB7E6693BE6}" type="parTrans" cxnId="{21E99421-E45E-4846-AADB-49BAE0E6B275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97CB7FF9-50FD-47D3-9A65-A201AE861D40}" type="sibTrans" cxnId="{21E99421-E45E-4846-AADB-49BAE0E6B275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91FFD2E-3DA1-4738-944E-480C67797B00}">
      <dgm:prSet phldrT="[Text]" custT="1"/>
      <dgm:spPr/>
      <dgm:t>
        <a:bodyPr/>
        <a:lstStyle/>
        <a:p>
          <a:pPr algn="r" rtl="1"/>
          <a:r>
            <a:rPr lang="fa-IR" sz="2800" b="1" dirty="0" smtClean="0">
              <a:cs typeface="Zar" panose="00000400000000000000" pitchFamily="2" charset="-78"/>
            </a:rPr>
            <a:t>خراج</a:t>
          </a:r>
          <a:endParaRPr lang="en-US" sz="2800" b="1" dirty="0">
            <a:cs typeface="Zar" panose="00000400000000000000" pitchFamily="2" charset="-78"/>
          </a:endParaRPr>
        </a:p>
      </dgm:t>
    </dgm:pt>
    <dgm:pt modelId="{6E64DBC1-DA49-4404-892E-A46F70D04961}" type="parTrans" cxnId="{A19B7256-49ED-458D-8820-773B36DB49CB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B7C9585A-A411-401B-B830-AA8AC0A2D329}" type="sibTrans" cxnId="{A19B7256-49ED-458D-8820-773B36DB49CB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82C6B43F-5A3A-4D09-BF21-8EC2BE00472E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Zar" panose="00000400000000000000" pitchFamily="2" charset="-78"/>
            </a:rPr>
            <a:t>اموال خصوصي</a:t>
          </a:r>
          <a:endParaRPr lang="en-US" sz="2800" b="1" dirty="0">
            <a:cs typeface="Zar" panose="00000400000000000000" pitchFamily="2" charset="-78"/>
          </a:endParaRPr>
        </a:p>
      </dgm:t>
    </dgm:pt>
    <dgm:pt modelId="{36304CFF-6201-4172-9724-DA5A03767E6A}" type="parTrans" cxnId="{D7E72BD6-A848-4823-A610-C672AA8AFBF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927031C1-3BE7-4872-AE05-49399D4D62F4}" type="sibTrans" cxnId="{D7E72BD6-A848-4823-A610-C672AA8AFBF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B42343D-4090-420F-BAF7-FFAAACF529C3}">
      <dgm:prSet phldrT="[Text]" custT="1"/>
      <dgm:spPr/>
      <dgm:t>
        <a:bodyPr/>
        <a:lstStyle/>
        <a:p>
          <a:pPr algn="r" rtl="1"/>
          <a:r>
            <a:rPr lang="fa-IR" sz="1400" b="1" dirty="0" smtClean="0">
              <a:cs typeface="Zar" panose="00000400000000000000" pitchFamily="2" charset="-78"/>
            </a:rPr>
            <a:t>أسباب شرعي تملك</a:t>
          </a:r>
          <a:endParaRPr lang="en-US" sz="1400" b="1" dirty="0">
            <a:cs typeface="Zar" panose="00000400000000000000" pitchFamily="2" charset="-78"/>
          </a:endParaRPr>
        </a:p>
      </dgm:t>
    </dgm:pt>
    <dgm:pt modelId="{1482451A-EC96-4006-B374-E9DD6C8C58BF}" type="parTrans" cxnId="{AA9FC6AB-10FA-42AC-9902-36DCF6A45E5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B595D324-D8EB-4CFD-9973-E070FCCB3628}" type="sibTrans" cxnId="{AA9FC6AB-10FA-42AC-9902-36DCF6A45E5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5F01F4B-63BE-4082-96A8-AF9F12AFAD67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Zar" panose="00000400000000000000" pitchFamily="2" charset="-78"/>
            </a:rPr>
            <a:t>آداب شخصي</a:t>
          </a:r>
          <a:endParaRPr lang="en-US" sz="2800" b="1" dirty="0">
            <a:cs typeface="Zar" panose="00000400000000000000" pitchFamily="2" charset="-78"/>
          </a:endParaRPr>
        </a:p>
      </dgm:t>
    </dgm:pt>
    <dgm:pt modelId="{BA18400E-298D-44F6-BB1E-3847600AAACD}" type="parTrans" cxnId="{88109592-98B6-4F1F-A170-D2B3E5828D3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15FAA3FA-12BF-4816-8A20-3A0DC76DAF57}" type="sibTrans" cxnId="{88109592-98B6-4F1F-A170-D2B3E5828D3E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1785F4E-A2D7-433F-8D59-01DC900E3682}">
      <dgm:prSet custT="1"/>
      <dgm:spPr/>
      <dgm:t>
        <a:bodyPr/>
        <a:lstStyle/>
        <a:p>
          <a:pPr algn="r" rtl="1"/>
          <a:r>
            <a:rPr lang="fa-IR" sz="2800" b="1" dirty="0" smtClean="0">
              <a:cs typeface="Zar" panose="00000400000000000000" pitchFamily="2" charset="-78"/>
            </a:rPr>
            <a:t>صوم</a:t>
          </a:r>
          <a:endParaRPr lang="en-US" sz="2800" b="1" dirty="0">
            <a:cs typeface="Zar" panose="00000400000000000000" pitchFamily="2" charset="-78"/>
          </a:endParaRPr>
        </a:p>
      </dgm:t>
    </dgm:pt>
    <dgm:pt modelId="{FC51A2BD-D050-4316-B76A-A77FFBBD0D63}" type="parTrans" cxnId="{1BC506F3-DA56-4EBC-9F90-4343B2FC991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58480677-32F9-4FEE-B9AE-6ECDCE3ABEAA}" type="sibTrans" cxnId="{1BC506F3-DA56-4EBC-9F90-4343B2FC991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6C92B2CB-3B1B-4015-B14F-A6A84D2A832F}">
      <dgm:prSet custT="1"/>
      <dgm:spPr/>
      <dgm:t>
        <a:bodyPr/>
        <a:lstStyle/>
        <a:p>
          <a:pPr algn="r" rtl="1"/>
          <a:r>
            <a:rPr lang="fa-IR" sz="2800" b="1" dirty="0" smtClean="0">
              <a:cs typeface="Zar" panose="00000400000000000000" pitchFamily="2" charset="-78"/>
            </a:rPr>
            <a:t>اعتکاف</a:t>
          </a:r>
          <a:endParaRPr lang="en-US" sz="2800" b="1" dirty="0">
            <a:cs typeface="Zar" panose="00000400000000000000" pitchFamily="2" charset="-78"/>
          </a:endParaRPr>
        </a:p>
      </dgm:t>
    </dgm:pt>
    <dgm:pt modelId="{A3CEBE1A-7735-46CB-9067-21FAF06AC903}" type="parTrans" cxnId="{ED7BCECE-F44D-4D1A-AAEC-5A9933B3CD6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633F2D5-9E26-4A1C-8C91-320F33847CAA}" type="sibTrans" cxnId="{ED7BCECE-F44D-4D1A-AAEC-5A9933B3CD68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9908728-0DE0-4745-9EDF-911717C2FB86}">
      <dgm:prSet custT="1"/>
      <dgm:spPr/>
      <dgm:t>
        <a:bodyPr/>
        <a:lstStyle/>
        <a:p>
          <a:pPr algn="r" rtl="1"/>
          <a:r>
            <a:rPr lang="fa-IR" sz="2800" b="1" dirty="0" smtClean="0">
              <a:cs typeface="Zar" panose="00000400000000000000" pitchFamily="2" charset="-78"/>
            </a:rPr>
            <a:t>حج</a:t>
          </a:r>
          <a:endParaRPr lang="en-US" sz="2800" b="1" dirty="0">
            <a:cs typeface="Zar" panose="00000400000000000000" pitchFamily="2" charset="-78"/>
          </a:endParaRPr>
        </a:p>
      </dgm:t>
    </dgm:pt>
    <dgm:pt modelId="{34916432-21AE-4E6A-AACE-A6E648A0903F}" type="parTrans" cxnId="{07ABE786-A493-4040-800E-DDB7B4D3095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A97537C2-DAC3-4B1D-A587-BAB42999E5B8}" type="sibTrans" cxnId="{07ABE786-A493-4040-800E-DDB7B4D3095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AF2B0AA2-6BCD-4717-A133-5B2D414F9847}">
      <dgm:prSet custT="1"/>
      <dgm:spPr/>
      <dgm:t>
        <a:bodyPr/>
        <a:lstStyle/>
        <a:p>
          <a:pPr algn="r" rtl="1"/>
          <a:r>
            <a:rPr lang="fa-IR" sz="2800" b="1" dirty="0" smtClean="0">
              <a:cs typeface="Zar" panose="00000400000000000000" pitchFamily="2" charset="-78"/>
            </a:rPr>
            <a:t>عمره</a:t>
          </a:r>
          <a:endParaRPr lang="en-US" sz="2800" b="1" dirty="0">
            <a:cs typeface="Zar" panose="00000400000000000000" pitchFamily="2" charset="-78"/>
          </a:endParaRPr>
        </a:p>
      </dgm:t>
    </dgm:pt>
    <dgm:pt modelId="{12E04544-C9B0-4DAA-A893-E8012F8AE3A0}" type="parTrans" cxnId="{EF78E42A-7CE5-4B6B-947E-8CA98F26AB5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A01C1E6-0EC8-4028-B66C-979D38FAE8EE}" type="sibTrans" cxnId="{EF78E42A-7CE5-4B6B-947E-8CA98F26AB5A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BAD1589F-1C50-4239-8FB7-DBFA0A2FC082}">
      <dgm:prSet custT="1"/>
      <dgm:spPr/>
      <dgm:t>
        <a:bodyPr/>
        <a:lstStyle/>
        <a:p>
          <a:pPr algn="r" rtl="1"/>
          <a:r>
            <a:rPr lang="fa-IR" sz="2800" b="1" dirty="0" smtClean="0">
              <a:cs typeface="Zar" panose="00000400000000000000" pitchFamily="2" charset="-78"/>
            </a:rPr>
            <a:t>كفارات</a:t>
          </a:r>
          <a:endParaRPr lang="en-US" sz="2800" b="1" dirty="0">
            <a:cs typeface="Zar" panose="00000400000000000000" pitchFamily="2" charset="-78"/>
          </a:endParaRPr>
        </a:p>
      </dgm:t>
    </dgm:pt>
    <dgm:pt modelId="{C4225D9C-143C-4E32-A3F2-5A0603C089D1}" type="parTrans" cxnId="{065235DA-A222-43F7-BC36-2112A634C54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2C1D33D8-3B10-4E15-A658-8E83C5F4A859}" type="sibTrans" cxnId="{065235DA-A222-43F7-BC36-2112A634C54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AA906319-AA91-4143-BDB9-5B36AF226FB8}">
      <dgm:prSet phldrT="[Text]" custT="1"/>
      <dgm:spPr/>
      <dgm:t>
        <a:bodyPr/>
        <a:lstStyle/>
        <a:p>
          <a:pPr algn="r" rtl="1"/>
          <a:r>
            <a:rPr lang="fa-IR" sz="1600" b="1" dirty="0" smtClean="0">
              <a:cs typeface="Zar" panose="00000400000000000000" pitchFamily="2" charset="-78"/>
            </a:rPr>
            <a:t>روابط خانوادگي</a:t>
          </a:r>
          <a:endParaRPr lang="en-US" sz="1600" b="1" dirty="0">
            <a:cs typeface="Zar" panose="00000400000000000000" pitchFamily="2" charset="-78"/>
          </a:endParaRPr>
        </a:p>
      </dgm:t>
    </dgm:pt>
    <dgm:pt modelId="{3A8E9438-DB95-4B61-BC89-2C040932F88C}" type="parTrans" cxnId="{BB928E73-E176-45B2-9D15-52A755A4C97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EDE3CA13-070F-4E04-864E-944217079D30}" type="sibTrans" cxnId="{BB928E73-E176-45B2-9D15-52A755A4C972}">
      <dgm:prSet/>
      <dgm:spPr/>
      <dgm:t>
        <a:bodyPr/>
        <a:lstStyle/>
        <a:p>
          <a:pPr algn="r" rtl="1"/>
          <a:endParaRPr lang="en-US" b="1">
            <a:cs typeface="Zar" panose="00000400000000000000" pitchFamily="2" charset="-78"/>
          </a:endParaRPr>
        </a:p>
      </dgm:t>
    </dgm:pt>
    <dgm:pt modelId="{C74E98F3-6337-4FE6-9678-F0EDB4C710D7}">
      <dgm:prSet custT="1"/>
      <dgm:spPr/>
      <dgm:t>
        <a:bodyPr/>
        <a:lstStyle/>
        <a:p>
          <a:pPr algn="r" rtl="1"/>
          <a:r>
            <a:rPr lang="fa-IR" sz="2800" b="1" dirty="0" smtClean="0">
              <a:cs typeface="Zar" panose="00000400000000000000" pitchFamily="2" charset="-78"/>
            </a:rPr>
            <a:t>انفال</a:t>
          </a:r>
          <a:endParaRPr lang="en-US" sz="2800" b="1" dirty="0" smtClean="0">
            <a:cs typeface="Zar" panose="00000400000000000000" pitchFamily="2" charset="-78"/>
          </a:endParaRPr>
        </a:p>
      </dgm:t>
    </dgm:pt>
    <dgm:pt modelId="{83018DDA-EDC5-49EF-9BDF-2A58F744ED69}" type="parTrans" cxnId="{37539A67-C6B0-429A-A66D-1CA654959407}">
      <dgm:prSet/>
      <dgm:spPr/>
      <dgm:t>
        <a:bodyPr/>
        <a:lstStyle/>
        <a:p>
          <a:pPr algn="r" rtl="1"/>
          <a:endParaRPr lang="en-US"/>
        </a:p>
      </dgm:t>
    </dgm:pt>
    <dgm:pt modelId="{CD145E0A-6F3D-4C23-84CD-EE27F766FB9C}" type="sibTrans" cxnId="{37539A67-C6B0-429A-A66D-1CA654959407}">
      <dgm:prSet/>
      <dgm:spPr/>
      <dgm:t>
        <a:bodyPr/>
        <a:lstStyle/>
        <a:p>
          <a:pPr algn="r" rtl="1"/>
          <a:endParaRPr lang="en-US"/>
        </a:p>
      </dgm:t>
    </dgm:pt>
    <dgm:pt modelId="{8EAAD39C-48E6-44D3-ADBB-F766B9CE9197}">
      <dgm:prSet custT="1"/>
      <dgm:spPr/>
      <dgm:t>
        <a:bodyPr/>
        <a:lstStyle/>
        <a:p>
          <a:pPr algn="r" rtl="1"/>
          <a:r>
            <a:rPr lang="fa-IR" sz="2800" b="1" dirty="0" smtClean="0">
              <a:cs typeface="Zar" panose="00000400000000000000" pitchFamily="2" charset="-78"/>
            </a:rPr>
            <a:t>خمس</a:t>
          </a:r>
          <a:endParaRPr lang="en-US" sz="2800" b="1" dirty="0" smtClean="0">
            <a:cs typeface="Zar" panose="00000400000000000000" pitchFamily="2" charset="-78"/>
          </a:endParaRPr>
        </a:p>
      </dgm:t>
    </dgm:pt>
    <dgm:pt modelId="{8DBD778D-055E-4D4B-A349-50BD078F0EB1}" type="parTrans" cxnId="{7B6022F7-5500-48D3-8EFE-A1D8848F4D2D}">
      <dgm:prSet/>
      <dgm:spPr/>
      <dgm:t>
        <a:bodyPr/>
        <a:lstStyle/>
        <a:p>
          <a:pPr algn="r" rtl="1"/>
          <a:endParaRPr lang="en-US"/>
        </a:p>
      </dgm:t>
    </dgm:pt>
    <dgm:pt modelId="{ECC8DE67-0D5A-48D8-ACBE-4D6DEC4BBA74}" type="sibTrans" cxnId="{7B6022F7-5500-48D3-8EFE-A1D8848F4D2D}">
      <dgm:prSet/>
      <dgm:spPr/>
      <dgm:t>
        <a:bodyPr/>
        <a:lstStyle/>
        <a:p>
          <a:pPr algn="r" rtl="1"/>
          <a:endParaRPr lang="en-US"/>
        </a:p>
      </dgm:t>
    </dgm:pt>
    <dgm:pt modelId="{0AFF5103-29B9-4240-A047-94B98888F5FD}">
      <dgm:prSet custT="1"/>
      <dgm:spPr/>
      <dgm:t>
        <a:bodyPr/>
        <a:lstStyle/>
        <a:p>
          <a:pPr algn="r" rtl="1"/>
          <a:r>
            <a:rPr lang="fa-IR" sz="2800" b="1" dirty="0" smtClean="0">
              <a:cs typeface="Zar" panose="00000400000000000000" pitchFamily="2" charset="-78"/>
            </a:rPr>
            <a:t>زكات</a:t>
          </a:r>
          <a:endParaRPr lang="en-US" sz="2800" b="1" dirty="0" smtClean="0">
            <a:cs typeface="Zar" panose="00000400000000000000" pitchFamily="2" charset="-78"/>
          </a:endParaRPr>
        </a:p>
      </dgm:t>
    </dgm:pt>
    <dgm:pt modelId="{8D62FBA6-74E8-4BF5-8CB3-BF62AB61E40B}" type="parTrans" cxnId="{171F205A-AF9E-4684-9A95-808DE6951886}">
      <dgm:prSet/>
      <dgm:spPr/>
      <dgm:t>
        <a:bodyPr/>
        <a:lstStyle/>
        <a:p>
          <a:pPr algn="r" rtl="1"/>
          <a:endParaRPr lang="en-US"/>
        </a:p>
      </dgm:t>
    </dgm:pt>
    <dgm:pt modelId="{7AEFAB70-4E6A-49A2-8BE1-8639D5554F68}" type="sibTrans" cxnId="{171F205A-AF9E-4684-9A95-808DE6951886}">
      <dgm:prSet/>
      <dgm:spPr/>
      <dgm:t>
        <a:bodyPr/>
        <a:lstStyle/>
        <a:p>
          <a:pPr algn="r" rtl="1"/>
          <a:endParaRPr lang="en-US"/>
        </a:p>
      </dgm:t>
    </dgm:pt>
    <dgm:pt modelId="{50931445-E5B0-4DF7-BCB4-BFBDA6B1DA19}">
      <dgm:prSet phldrT="[Text]" custT="1"/>
      <dgm:spPr/>
      <dgm:t>
        <a:bodyPr/>
        <a:lstStyle/>
        <a:p>
          <a:pPr algn="r" rtl="1"/>
          <a:r>
            <a:rPr lang="fa-IR" sz="1400" b="1" dirty="0" smtClean="0">
              <a:cs typeface="Zar" panose="00000400000000000000" pitchFamily="2" charset="-78"/>
            </a:rPr>
            <a:t>احكام تصرف در أموال</a:t>
          </a:r>
          <a:endParaRPr lang="en-US" sz="1400" b="1" dirty="0">
            <a:cs typeface="Zar" panose="00000400000000000000" pitchFamily="2" charset="-78"/>
          </a:endParaRPr>
        </a:p>
      </dgm:t>
    </dgm:pt>
    <dgm:pt modelId="{78E09E5B-543C-4DEE-810B-BF3318B1AE6B}" type="parTrans" cxnId="{75E15A1B-6310-4563-AFD3-43632912F97A}">
      <dgm:prSet/>
      <dgm:spPr/>
      <dgm:t>
        <a:bodyPr/>
        <a:lstStyle/>
        <a:p>
          <a:pPr algn="r" rtl="1"/>
          <a:endParaRPr lang="en-US"/>
        </a:p>
      </dgm:t>
    </dgm:pt>
    <dgm:pt modelId="{55154CB1-3C08-4D6D-8929-B6243C9655DE}" type="sibTrans" cxnId="{75E15A1B-6310-4563-AFD3-43632912F97A}">
      <dgm:prSet/>
      <dgm:spPr/>
      <dgm:t>
        <a:bodyPr/>
        <a:lstStyle/>
        <a:p>
          <a:pPr algn="r" rtl="1"/>
          <a:endParaRPr lang="en-US"/>
        </a:p>
      </dgm:t>
    </dgm:pt>
    <dgm:pt modelId="{2A520554-DCFB-4046-9242-D5A3F52B9D76}">
      <dgm:prSet phldrT="[Text]" custT="1"/>
      <dgm:spPr/>
      <dgm:t>
        <a:bodyPr/>
        <a:lstStyle/>
        <a:p>
          <a:pPr algn="r" rtl="1"/>
          <a:r>
            <a:rPr lang="fa-IR" sz="1400" b="1" dirty="0" smtClean="0">
              <a:cs typeface="Zar" panose="00000400000000000000" pitchFamily="2" charset="-78"/>
            </a:rPr>
            <a:t>احياء موات، حيازت، صيد تبعيت، ميراث، ضمانات و غرامات</a:t>
          </a:r>
          <a:endParaRPr lang="en-US" sz="1400" b="1" dirty="0">
            <a:cs typeface="Zar" panose="00000400000000000000" pitchFamily="2" charset="-78"/>
          </a:endParaRPr>
        </a:p>
      </dgm:t>
    </dgm:pt>
    <dgm:pt modelId="{E1B669DD-7CF7-4E48-99A7-A7460D10E06B}" type="parTrans" cxnId="{0C98A94D-7656-4FBE-91BC-121BB487F357}">
      <dgm:prSet/>
      <dgm:spPr/>
      <dgm:t>
        <a:bodyPr/>
        <a:lstStyle/>
        <a:p>
          <a:pPr algn="r" rtl="1"/>
          <a:endParaRPr lang="en-US"/>
        </a:p>
      </dgm:t>
    </dgm:pt>
    <dgm:pt modelId="{4D4F9BE8-26D9-4F18-AA26-22EE89A0CA5E}" type="sibTrans" cxnId="{0C98A94D-7656-4FBE-91BC-121BB487F357}">
      <dgm:prSet/>
      <dgm:spPr/>
      <dgm:t>
        <a:bodyPr/>
        <a:lstStyle/>
        <a:p>
          <a:pPr algn="r" rtl="1"/>
          <a:endParaRPr lang="en-US"/>
        </a:p>
      </dgm:t>
    </dgm:pt>
    <dgm:pt modelId="{26445E9E-4E21-4A38-8F5A-6E358D43FFFC}">
      <dgm:prSet phldrT="[Text]" custT="1"/>
      <dgm:spPr/>
      <dgm:t>
        <a:bodyPr/>
        <a:lstStyle/>
        <a:p>
          <a:pPr algn="r" rtl="1"/>
          <a:r>
            <a:rPr lang="fa-IR" sz="1400" b="1" dirty="0" smtClean="0">
              <a:cs typeface="Zar" panose="00000400000000000000" pitchFamily="2" charset="-78"/>
            </a:rPr>
            <a:t>بيع، صلح، شركت، وقف، وصيت و ساير تصرفات ومعاملات</a:t>
          </a:r>
          <a:endParaRPr lang="en-US" sz="1400" b="1" dirty="0">
            <a:cs typeface="Zar" panose="00000400000000000000" pitchFamily="2" charset="-78"/>
          </a:endParaRPr>
        </a:p>
      </dgm:t>
    </dgm:pt>
    <dgm:pt modelId="{7C08299D-1CA5-47BE-876E-AE718D7F98E7}" type="parTrans" cxnId="{9667E267-6864-4B18-88A6-D82B7756380E}">
      <dgm:prSet/>
      <dgm:spPr/>
      <dgm:t>
        <a:bodyPr/>
        <a:lstStyle/>
        <a:p>
          <a:pPr algn="r" rtl="1"/>
          <a:endParaRPr lang="en-US"/>
        </a:p>
      </dgm:t>
    </dgm:pt>
    <dgm:pt modelId="{38D7BCF7-A791-4C27-AE52-52484B43AA53}" type="sibTrans" cxnId="{9667E267-6864-4B18-88A6-D82B7756380E}">
      <dgm:prSet/>
      <dgm:spPr/>
      <dgm:t>
        <a:bodyPr/>
        <a:lstStyle/>
        <a:p>
          <a:pPr algn="r" rtl="1"/>
          <a:endParaRPr lang="en-US"/>
        </a:p>
      </dgm:t>
    </dgm:pt>
    <dgm:pt modelId="{8FA8E566-AC5C-4EAF-9BA1-DDA251E7DAA1}">
      <dgm:prSet phldrT="[Text]" custT="1"/>
      <dgm:spPr/>
      <dgm:t>
        <a:bodyPr/>
        <a:lstStyle/>
        <a:p>
          <a:pPr algn="r" rtl="1"/>
          <a:r>
            <a:rPr lang="fa-IR" sz="1600" b="1" dirty="0" smtClean="0">
              <a:cs typeface="Zar" panose="00000400000000000000" pitchFamily="2" charset="-78"/>
            </a:rPr>
            <a:t>روابط اجتماعي</a:t>
          </a:r>
          <a:endParaRPr lang="en-US" sz="1600" b="1" dirty="0">
            <a:cs typeface="Zar" panose="00000400000000000000" pitchFamily="2" charset="-78"/>
          </a:endParaRPr>
        </a:p>
      </dgm:t>
    </dgm:pt>
    <dgm:pt modelId="{8DE21F67-8EE5-452E-9B47-D471A0BB0699}" type="parTrans" cxnId="{BCA4D766-2B99-44FA-A699-8822C9EC8004}">
      <dgm:prSet/>
      <dgm:spPr/>
      <dgm:t>
        <a:bodyPr/>
        <a:lstStyle/>
        <a:p>
          <a:pPr algn="r" rtl="1"/>
          <a:endParaRPr lang="en-US"/>
        </a:p>
      </dgm:t>
    </dgm:pt>
    <dgm:pt modelId="{E4301C95-7652-4A1E-8DD5-F442496D2C0A}" type="sibTrans" cxnId="{BCA4D766-2B99-44FA-A699-8822C9EC8004}">
      <dgm:prSet/>
      <dgm:spPr/>
      <dgm:t>
        <a:bodyPr/>
        <a:lstStyle/>
        <a:p>
          <a:pPr algn="r" rtl="1"/>
          <a:endParaRPr lang="en-US"/>
        </a:p>
      </dgm:t>
    </dgm:pt>
    <dgm:pt modelId="{3A113CFD-A702-4EBD-9FB0-2416AF271586}">
      <dgm:prSet phldrT="[Text]" custT="1"/>
      <dgm:spPr/>
      <dgm:t>
        <a:bodyPr/>
        <a:lstStyle/>
        <a:p>
          <a:pPr algn="r" rtl="1"/>
          <a:r>
            <a:rPr lang="fa-IR" sz="1400" b="1" dirty="0" smtClean="0">
              <a:cs typeface="Zar" panose="00000400000000000000" pitchFamily="2" charset="-78"/>
            </a:rPr>
            <a:t>نكاح و طلاق، خلع و مبارات، ظهار ولعان وايلاء، و از اين قبيل</a:t>
          </a:r>
          <a:endParaRPr lang="en-US" sz="1400" b="1" dirty="0">
            <a:cs typeface="Zar" panose="00000400000000000000" pitchFamily="2" charset="-78"/>
          </a:endParaRPr>
        </a:p>
      </dgm:t>
    </dgm:pt>
    <dgm:pt modelId="{6FBB5CBF-0C69-429D-A3AC-8DC198292258}" type="parTrans" cxnId="{E6156C9E-0985-4D1B-A147-2F1D0BE6B59F}">
      <dgm:prSet/>
      <dgm:spPr/>
      <dgm:t>
        <a:bodyPr/>
        <a:lstStyle/>
        <a:p>
          <a:pPr algn="r" rtl="1"/>
          <a:endParaRPr lang="en-US"/>
        </a:p>
      </dgm:t>
    </dgm:pt>
    <dgm:pt modelId="{F494BFC2-317B-4EA5-8785-C708EA9F4741}" type="sibTrans" cxnId="{E6156C9E-0985-4D1B-A147-2F1D0BE6B59F}">
      <dgm:prSet/>
      <dgm:spPr/>
      <dgm:t>
        <a:bodyPr/>
        <a:lstStyle/>
        <a:p>
          <a:pPr algn="r" rtl="1"/>
          <a:endParaRPr lang="en-US"/>
        </a:p>
      </dgm:t>
    </dgm:pt>
    <dgm:pt modelId="{C89EDF29-C674-4703-B27B-C72FE2EC90E1}">
      <dgm:prSet phldrT="[Text]" custT="1"/>
      <dgm:spPr/>
      <dgm:t>
        <a:bodyPr/>
        <a:lstStyle/>
        <a:p>
          <a:pPr algn="r" rtl="1"/>
          <a:r>
            <a:rPr lang="fa-IR" sz="1200" b="1" dirty="0" smtClean="0">
              <a:cs typeface="Zar" panose="00000400000000000000" pitchFamily="2" charset="-78"/>
            </a:rPr>
            <a:t>أطعمه واشربه، ملابس و مساكن، آداب معاشرت، نذر و عهد ويمين، ذباحه، امر به معروف و نهي از منكر</a:t>
          </a:r>
          <a:endParaRPr lang="en-US" sz="1200" b="1" dirty="0">
            <a:cs typeface="Zar" panose="00000400000000000000" pitchFamily="2" charset="-78"/>
          </a:endParaRPr>
        </a:p>
      </dgm:t>
    </dgm:pt>
    <dgm:pt modelId="{82EFF34E-E23A-4458-9AD0-76D88E60E2EC}" type="parTrans" cxnId="{4486FACC-99EA-4E11-9B30-FD7F7FDF44C1}">
      <dgm:prSet/>
      <dgm:spPr/>
      <dgm:t>
        <a:bodyPr/>
        <a:lstStyle/>
        <a:p>
          <a:pPr algn="r" rtl="1"/>
          <a:endParaRPr lang="en-US"/>
        </a:p>
      </dgm:t>
    </dgm:pt>
    <dgm:pt modelId="{D0851F93-6BF6-4BC2-A17C-272B5DF573E2}" type="sibTrans" cxnId="{4486FACC-99EA-4E11-9B30-FD7F7FDF44C1}">
      <dgm:prSet/>
      <dgm:spPr/>
      <dgm:t>
        <a:bodyPr/>
        <a:lstStyle/>
        <a:p>
          <a:pPr algn="r" rtl="1"/>
          <a:endParaRPr lang="en-US"/>
        </a:p>
      </dgm:t>
    </dgm:pt>
    <dgm:pt modelId="{051DFB4B-9D84-464D-A616-CA55885D43CA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Zar" panose="00000400000000000000" pitchFamily="2" charset="-78"/>
            </a:rPr>
            <a:t>آداب عمومي</a:t>
          </a:r>
          <a:endParaRPr lang="en-US" sz="2800" b="1" dirty="0">
            <a:cs typeface="Zar" panose="00000400000000000000" pitchFamily="2" charset="-78"/>
          </a:endParaRPr>
        </a:p>
      </dgm:t>
    </dgm:pt>
    <dgm:pt modelId="{342FCF4A-BBFE-4963-8CCB-FE35275AB3DC}" type="parTrans" cxnId="{C6748B03-678D-4FF7-AA57-220A0BDBEEE3}">
      <dgm:prSet/>
      <dgm:spPr/>
      <dgm:t>
        <a:bodyPr/>
        <a:lstStyle/>
        <a:p>
          <a:pPr algn="r" rtl="1"/>
          <a:endParaRPr lang="en-US"/>
        </a:p>
      </dgm:t>
    </dgm:pt>
    <dgm:pt modelId="{AB6ABE5E-1A4B-4AC9-97E0-62096B42B5AE}" type="sibTrans" cxnId="{C6748B03-678D-4FF7-AA57-220A0BDBEEE3}">
      <dgm:prSet/>
      <dgm:spPr/>
      <dgm:t>
        <a:bodyPr/>
        <a:lstStyle/>
        <a:p>
          <a:pPr algn="r" rtl="1"/>
          <a:endParaRPr lang="en-US"/>
        </a:p>
      </dgm:t>
    </dgm:pt>
    <dgm:pt modelId="{B82E0AE2-01C1-4911-AE56-3FF6226DDB49}">
      <dgm:prSet phldrT="[Text]"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قضاء</a:t>
          </a:r>
          <a:endParaRPr lang="en-US" sz="1800" b="1" dirty="0">
            <a:cs typeface="Zar" panose="00000400000000000000" pitchFamily="2" charset="-78"/>
          </a:endParaRPr>
        </a:p>
      </dgm:t>
    </dgm:pt>
    <dgm:pt modelId="{27F47E38-23E7-40A3-914B-21CAE8245832}" type="parTrans" cxnId="{44A4B6D0-1693-4F33-9345-4D87B5545DDF}">
      <dgm:prSet/>
      <dgm:spPr/>
      <dgm:t>
        <a:bodyPr/>
        <a:lstStyle/>
        <a:p>
          <a:pPr algn="r" rtl="1"/>
          <a:endParaRPr lang="en-US"/>
        </a:p>
      </dgm:t>
    </dgm:pt>
    <dgm:pt modelId="{A456D829-A4A0-4399-BF81-FB372F397C1D}" type="sibTrans" cxnId="{44A4B6D0-1693-4F33-9345-4D87B5545DDF}">
      <dgm:prSet/>
      <dgm:spPr/>
      <dgm:t>
        <a:bodyPr/>
        <a:lstStyle/>
        <a:p>
          <a:pPr algn="r" rtl="1"/>
          <a:endParaRPr lang="en-US"/>
        </a:p>
      </dgm:t>
    </dgm:pt>
    <dgm:pt modelId="{BF8F5950-FBEE-4951-BE0D-551A00812AAE}">
      <dgm:prSet phldrT="[Text]"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صلح و جنگ</a:t>
          </a:r>
          <a:endParaRPr lang="en-US" sz="1800" b="1" dirty="0">
            <a:cs typeface="Zar" panose="00000400000000000000" pitchFamily="2" charset="-78"/>
          </a:endParaRPr>
        </a:p>
      </dgm:t>
    </dgm:pt>
    <dgm:pt modelId="{87ABFF76-1BAC-4A72-B514-1E777D3F0CDF}" type="parTrans" cxnId="{36E7E173-4369-445C-B19B-062CE82B5457}">
      <dgm:prSet/>
      <dgm:spPr/>
      <dgm:t>
        <a:bodyPr/>
        <a:lstStyle/>
        <a:p>
          <a:endParaRPr lang="en-US"/>
        </a:p>
      </dgm:t>
    </dgm:pt>
    <dgm:pt modelId="{B1DAEC3B-487D-48CB-88A8-1FAA426AC73B}" type="sibTrans" cxnId="{36E7E173-4369-445C-B19B-062CE82B5457}">
      <dgm:prSet/>
      <dgm:spPr/>
      <dgm:t>
        <a:bodyPr/>
        <a:lstStyle/>
        <a:p>
          <a:endParaRPr lang="en-US"/>
        </a:p>
      </dgm:t>
    </dgm:pt>
    <dgm:pt modelId="{99710FA2-B173-4F62-B6E9-156E5A7254F0}">
      <dgm:prSet phldrT="[Text]" custT="1"/>
      <dgm:spPr/>
      <dgm:t>
        <a:bodyPr/>
        <a:lstStyle/>
        <a:p>
          <a:pPr algn="r" rtl="1"/>
          <a:r>
            <a:rPr lang="fa-IR" sz="1600" b="1" dirty="0" smtClean="0">
              <a:cs typeface="Zar" panose="00000400000000000000" pitchFamily="2" charset="-78"/>
            </a:rPr>
            <a:t>روابط بين المللي</a:t>
          </a:r>
          <a:endParaRPr lang="en-US" sz="1600" b="1" dirty="0">
            <a:cs typeface="Zar" panose="00000400000000000000" pitchFamily="2" charset="-78"/>
          </a:endParaRPr>
        </a:p>
      </dgm:t>
    </dgm:pt>
    <dgm:pt modelId="{A9E8913B-D311-406E-AE97-7E5F37F37F70}" type="parTrans" cxnId="{CF2D48BC-33E3-47A3-8BE8-7CA87BCBDDAB}">
      <dgm:prSet/>
      <dgm:spPr/>
      <dgm:t>
        <a:bodyPr/>
        <a:lstStyle/>
        <a:p>
          <a:endParaRPr lang="en-US"/>
        </a:p>
      </dgm:t>
    </dgm:pt>
    <dgm:pt modelId="{A0D2DEF9-D3CC-4B5A-8D96-94009C69564B}" type="sibTrans" cxnId="{CF2D48BC-33E3-47A3-8BE8-7CA87BCBDDAB}">
      <dgm:prSet/>
      <dgm:spPr/>
      <dgm:t>
        <a:bodyPr/>
        <a:lstStyle/>
        <a:p>
          <a:endParaRPr lang="en-US"/>
        </a:p>
      </dgm:t>
    </dgm:pt>
    <dgm:pt modelId="{D6E9AB84-0754-4469-B731-96C9865A1C87}">
      <dgm:prSet phldrT="[Text]"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ولايت عامه</a:t>
          </a:r>
          <a:endParaRPr lang="en-US" sz="1800" b="1" dirty="0">
            <a:cs typeface="Zar" panose="00000400000000000000" pitchFamily="2" charset="-78"/>
          </a:endParaRPr>
        </a:p>
      </dgm:t>
    </dgm:pt>
    <dgm:pt modelId="{86AB37CC-14DB-4704-A401-FDC1438CECA6}" type="parTrans" cxnId="{4AD35BBF-FC54-46C1-823D-6DC15AD4D9FE}">
      <dgm:prSet/>
      <dgm:spPr/>
      <dgm:t>
        <a:bodyPr/>
        <a:lstStyle/>
        <a:p>
          <a:endParaRPr lang="en-US"/>
        </a:p>
      </dgm:t>
    </dgm:pt>
    <dgm:pt modelId="{40D6C9F1-5F7C-4282-AF52-24E376CB24BF}" type="sibTrans" cxnId="{4AD35BBF-FC54-46C1-823D-6DC15AD4D9FE}">
      <dgm:prSet/>
      <dgm:spPr/>
      <dgm:t>
        <a:bodyPr/>
        <a:lstStyle/>
        <a:p>
          <a:endParaRPr lang="en-US"/>
        </a:p>
      </dgm:t>
    </dgm:pt>
    <dgm:pt modelId="{F99301C5-5EC2-41BF-9DBD-AA5396AE557E}">
      <dgm:prSet phldrT="[Text]" custT="1"/>
      <dgm:spPr/>
      <dgm:t>
        <a:bodyPr/>
        <a:lstStyle/>
        <a:p>
          <a:pPr algn="r" rtl="1"/>
          <a:r>
            <a:rPr lang="fa-IR" sz="1800" b="1" dirty="0" smtClean="0">
              <a:cs typeface="Zar" panose="00000400000000000000" pitchFamily="2" charset="-78"/>
            </a:rPr>
            <a:t>شهادات</a:t>
          </a:r>
          <a:endParaRPr lang="en-US" sz="1800" b="1" dirty="0">
            <a:cs typeface="Zar" panose="00000400000000000000" pitchFamily="2" charset="-78"/>
          </a:endParaRPr>
        </a:p>
      </dgm:t>
    </dgm:pt>
    <dgm:pt modelId="{108B6200-9B81-4E0A-BB20-E7EC646F8C52}" type="parTrans" cxnId="{B736CE81-C506-4C28-924F-E4B5C80B2A6B}">
      <dgm:prSet/>
      <dgm:spPr/>
      <dgm:t>
        <a:bodyPr/>
        <a:lstStyle/>
        <a:p>
          <a:endParaRPr lang="en-US"/>
        </a:p>
      </dgm:t>
    </dgm:pt>
    <dgm:pt modelId="{DB608840-675F-4228-9577-B52B0A782249}" type="sibTrans" cxnId="{B736CE81-C506-4C28-924F-E4B5C80B2A6B}">
      <dgm:prSet/>
      <dgm:spPr/>
      <dgm:t>
        <a:bodyPr/>
        <a:lstStyle/>
        <a:p>
          <a:endParaRPr lang="en-US"/>
        </a:p>
      </dgm:t>
    </dgm:pt>
    <dgm:pt modelId="{E540CB71-4702-4654-BDC1-74EF4A6BFCD1}">
      <dgm:prSet phldrT="[Text]" custT="1"/>
      <dgm:spPr/>
      <dgm:t>
        <a:bodyPr/>
        <a:lstStyle/>
        <a:p>
          <a:pPr algn="r" rtl="1"/>
          <a:r>
            <a:rPr lang="fa-IR" sz="1800" b="1" smtClean="0">
              <a:cs typeface="Zar" panose="00000400000000000000" pitchFamily="2" charset="-78"/>
            </a:rPr>
            <a:t>حكومت</a:t>
          </a:r>
          <a:endParaRPr lang="en-US" sz="1800" b="1" dirty="0">
            <a:cs typeface="Zar" panose="00000400000000000000" pitchFamily="2" charset="-78"/>
          </a:endParaRPr>
        </a:p>
      </dgm:t>
    </dgm:pt>
    <dgm:pt modelId="{381B257D-B8AC-43AE-A52A-D7D692588665}" type="parTrans" cxnId="{0D50388C-3887-4332-9792-DB47456C6BB3}">
      <dgm:prSet/>
      <dgm:spPr/>
      <dgm:t>
        <a:bodyPr/>
        <a:lstStyle/>
        <a:p>
          <a:endParaRPr lang="en-US"/>
        </a:p>
      </dgm:t>
    </dgm:pt>
    <dgm:pt modelId="{B1CE3CB5-BEC1-442C-9453-BABF1FDC4C13}" type="sibTrans" cxnId="{0D50388C-3887-4332-9792-DB47456C6BB3}">
      <dgm:prSet/>
      <dgm:spPr/>
      <dgm:t>
        <a:bodyPr/>
        <a:lstStyle/>
        <a:p>
          <a:endParaRPr lang="en-US"/>
        </a:p>
      </dgm:t>
    </dgm:pt>
    <dgm:pt modelId="{980005AF-7411-4229-98CA-086C8CA6700D}" type="pres">
      <dgm:prSet presAssocID="{23C8B799-B22D-4FCA-AF55-72485B9C3EA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0AD0AE-C61D-419A-BD3E-B7A0E8E4C748}" type="pres">
      <dgm:prSet presAssocID="{5E9D9B54-34D3-4496-9E5F-2170C4EA15EF}" presName="compNode" presStyleCnt="0"/>
      <dgm:spPr/>
    </dgm:pt>
    <dgm:pt modelId="{46D77504-8BFC-4EE9-8CCE-AAE5E839EB4E}" type="pres">
      <dgm:prSet presAssocID="{5E9D9B54-34D3-4496-9E5F-2170C4EA15EF}" presName="aNode" presStyleLbl="bgShp" presStyleIdx="0" presStyleCnt="5"/>
      <dgm:spPr/>
      <dgm:t>
        <a:bodyPr/>
        <a:lstStyle/>
        <a:p>
          <a:endParaRPr lang="en-US"/>
        </a:p>
      </dgm:t>
    </dgm:pt>
    <dgm:pt modelId="{D803F902-8115-4747-AFEB-A2183A370AB9}" type="pres">
      <dgm:prSet presAssocID="{5E9D9B54-34D3-4496-9E5F-2170C4EA15EF}" presName="textNode" presStyleLbl="bgShp" presStyleIdx="0" presStyleCnt="5"/>
      <dgm:spPr/>
      <dgm:t>
        <a:bodyPr/>
        <a:lstStyle/>
        <a:p>
          <a:endParaRPr lang="en-US"/>
        </a:p>
      </dgm:t>
    </dgm:pt>
    <dgm:pt modelId="{F396FF9B-AF31-4C6F-BCD9-7039D69BDA39}" type="pres">
      <dgm:prSet presAssocID="{5E9D9B54-34D3-4496-9E5F-2170C4EA15EF}" presName="compChildNode" presStyleCnt="0"/>
      <dgm:spPr/>
    </dgm:pt>
    <dgm:pt modelId="{1450B29D-1FC7-48DB-BC23-DA8AABBE793F}" type="pres">
      <dgm:prSet presAssocID="{5E9D9B54-34D3-4496-9E5F-2170C4EA15EF}" presName="theInnerList" presStyleCnt="0"/>
      <dgm:spPr/>
    </dgm:pt>
    <dgm:pt modelId="{13E3F0B6-CE74-497D-8E68-DAE2714DB5A7}" type="pres">
      <dgm:prSet presAssocID="{15609082-C928-4A29-A890-0BCBD492D85E}" presName="child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AFA2C-0AFB-4551-BDDE-80F43E4AB065}" type="pres">
      <dgm:prSet presAssocID="{15609082-C928-4A29-A890-0BCBD492D85E}" presName="aSpace2" presStyleCnt="0"/>
      <dgm:spPr/>
    </dgm:pt>
    <dgm:pt modelId="{238F9D40-0FC5-4388-98C4-E1B594DCA33B}" type="pres">
      <dgm:prSet presAssocID="{51785F4E-A2D7-433F-8D59-01DC900E3682}" presName="child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7775F-7699-4BE1-821F-2485411EB529}" type="pres">
      <dgm:prSet presAssocID="{51785F4E-A2D7-433F-8D59-01DC900E3682}" presName="aSpace2" presStyleCnt="0"/>
      <dgm:spPr/>
    </dgm:pt>
    <dgm:pt modelId="{5AE97AD1-852E-4D64-8C5F-5C69A34B7F83}" type="pres">
      <dgm:prSet presAssocID="{6C92B2CB-3B1B-4015-B14F-A6A84D2A832F}" presName="child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4E447-6AD7-4BD2-AA19-5FFB75E28054}" type="pres">
      <dgm:prSet presAssocID="{6C92B2CB-3B1B-4015-B14F-A6A84D2A832F}" presName="aSpace2" presStyleCnt="0"/>
      <dgm:spPr/>
    </dgm:pt>
    <dgm:pt modelId="{4B887548-81AC-4ACE-8DCE-DE5BBBC190EB}" type="pres">
      <dgm:prSet presAssocID="{29908728-0DE0-4745-9EDF-911717C2FB86}" presName="child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1A7F1-B4D9-4551-8E78-98D9A6A5C892}" type="pres">
      <dgm:prSet presAssocID="{29908728-0DE0-4745-9EDF-911717C2FB86}" presName="aSpace2" presStyleCnt="0"/>
      <dgm:spPr/>
    </dgm:pt>
    <dgm:pt modelId="{B9E9327A-9A92-421C-8675-B04D9D84CF26}" type="pres">
      <dgm:prSet presAssocID="{AF2B0AA2-6BCD-4717-A133-5B2D414F9847}" presName="child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D6489-5ACE-48DB-965C-202B5E21E868}" type="pres">
      <dgm:prSet presAssocID="{AF2B0AA2-6BCD-4717-A133-5B2D414F9847}" presName="aSpace2" presStyleCnt="0"/>
      <dgm:spPr/>
    </dgm:pt>
    <dgm:pt modelId="{3A4C8873-2C5F-4D3D-9DFB-DC17C6A8973B}" type="pres">
      <dgm:prSet presAssocID="{BAD1589F-1C50-4239-8FB7-DBFA0A2FC082}" presName="child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8079C-D9AF-40F1-B23A-C462A21AA42F}" type="pres">
      <dgm:prSet presAssocID="{5E9D9B54-34D3-4496-9E5F-2170C4EA15EF}" presName="aSpace" presStyleCnt="0"/>
      <dgm:spPr/>
    </dgm:pt>
    <dgm:pt modelId="{EB00F5D5-6BA0-4DC8-AC28-D861846D213C}" type="pres">
      <dgm:prSet presAssocID="{EB17ECF0-19A3-4F9E-B359-44F18ABEEB56}" presName="compNode" presStyleCnt="0"/>
      <dgm:spPr/>
    </dgm:pt>
    <dgm:pt modelId="{17590B5F-469E-4FC6-98FC-E3086E76C31A}" type="pres">
      <dgm:prSet presAssocID="{EB17ECF0-19A3-4F9E-B359-44F18ABEEB56}" presName="aNode" presStyleLbl="bgShp" presStyleIdx="1" presStyleCnt="5"/>
      <dgm:spPr/>
      <dgm:t>
        <a:bodyPr/>
        <a:lstStyle/>
        <a:p>
          <a:endParaRPr lang="en-US"/>
        </a:p>
      </dgm:t>
    </dgm:pt>
    <dgm:pt modelId="{35D68E80-7268-4C08-9BF2-BCCFE7AE748A}" type="pres">
      <dgm:prSet presAssocID="{EB17ECF0-19A3-4F9E-B359-44F18ABEEB56}" presName="textNode" presStyleLbl="bgShp" presStyleIdx="1" presStyleCnt="5"/>
      <dgm:spPr/>
      <dgm:t>
        <a:bodyPr/>
        <a:lstStyle/>
        <a:p>
          <a:endParaRPr lang="en-US"/>
        </a:p>
      </dgm:t>
    </dgm:pt>
    <dgm:pt modelId="{B23DAF99-0E47-4D1C-81A5-4C916F595C38}" type="pres">
      <dgm:prSet presAssocID="{EB17ECF0-19A3-4F9E-B359-44F18ABEEB56}" presName="compChildNode" presStyleCnt="0"/>
      <dgm:spPr/>
    </dgm:pt>
    <dgm:pt modelId="{0A7D6AF3-E3E1-4F2C-81A7-C1DCAB84C904}" type="pres">
      <dgm:prSet presAssocID="{EB17ECF0-19A3-4F9E-B359-44F18ABEEB56}" presName="theInnerList" presStyleCnt="0"/>
      <dgm:spPr/>
    </dgm:pt>
    <dgm:pt modelId="{4865A635-16B1-4B40-99A8-E19587824667}" type="pres">
      <dgm:prSet presAssocID="{591FFD2E-3DA1-4738-944E-480C67797B00}" presName="child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8E811-B1BA-43B0-B22A-D4EE3C3C12C5}" type="pres">
      <dgm:prSet presAssocID="{591FFD2E-3DA1-4738-944E-480C67797B00}" presName="aSpace2" presStyleCnt="0"/>
      <dgm:spPr/>
    </dgm:pt>
    <dgm:pt modelId="{42D173A8-A2D2-464D-98F3-98FD99B85457}" type="pres">
      <dgm:prSet presAssocID="{C74E98F3-6337-4FE6-9678-F0EDB4C710D7}" presName="child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4D517-4F8F-4E50-829C-19F34AF98C44}" type="pres">
      <dgm:prSet presAssocID="{C74E98F3-6337-4FE6-9678-F0EDB4C710D7}" presName="aSpace2" presStyleCnt="0"/>
      <dgm:spPr/>
    </dgm:pt>
    <dgm:pt modelId="{E800F122-8D87-479B-A618-2E92F60EEACE}" type="pres">
      <dgm:prSet presAssocID="{8EAAD39C-48E6-44D3-ADBB-F766B9CE9197}" presName="child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B64C2-F4AB-490B-94C4-E5279E3A1451}" type="pres">
      <dgm:prSet presAssocID="{8EAAD39C-48E6-44D3-ADBB-F766B9CE9197}" presName="aSpace2" presStyleCnt="0"/>
      <dgm:spPr/>
    </dgm:pt>
    <dgm:pt modelId="{79AD5E0D-F12A-4A2F-A517-23A351646ACA}" type="pres">
      <dgm:prSet presAssocID="{0AFF5103-29B9-4240-A047-94B98888F5FD}" presName="child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53416-CFE7-466A-B86F-252C56EB9AF5}" type="pres">
      <dgm:prSet presAssocID="{EB17ECF0-19A3-4F9E-B359-44F18ABEEB56}" presName="aSpace" presStyleCnt="0"/>
      <dgm:spPr/>
    </dgm:pt>
    <dgm:pt modelId="{C90C156D-85C1-47B4-9DC9-C36AD1E9DE18}" type="pres">
      <dgm:prSet presAssocID="{82C6B43F-5A3A-4D09-BF21-8EC2BE00472E}" presName="compNode" presStyleCnt="0"/>
      <dgm:spPr/>
    </dgm:pt>
    <dgm:pt modelId="{11904176-D9B4-470E-8737-3AAE6D249399}" type="pres">
      <dgm:prSet presAssocID="{82C6B43F-5A3A-4D09-BF21-8EC2BE00472E}" presName="aNode" presStyleLbl="bgShp" presStyleIdx="2" presStyleCnt="5"/>
      <dgm:spPr/>
      <dgm:t>
        <a:bodyPr/>
        <a:lstStyle/>
        <a:p>
          <a:endParaRPr lang="en-US"/>
        </a:p>
      </dgm:t>
    </dgm:pt>
    <dgm:pt modelId="{42A777E4-F123-441F-8A5E-513FEF972329}" type="pres">
      <dgm:prSet presAssocID="{82C6B43F-5A3A-4D09-BF21-8EC2BE00472E}" presName="textNode" presStyleLbl="bgShp" presStyleIdx="2" presStyleCnt="5"/>
      <dgm:spPr/>
      <dgm:t>
        <a:bodyPr/>
        <a:lstStyle/>
        <a:p>
          <a:endParaRPr lang="en-US"/>
        </a:p>
      </dgm:t>
    </dgm:pt>
    <dgm:pt modelId="{FCDD0869-6CB6-4DA4-A712-1762F55C6207}" type="pres">
      <dgm:prSet presAssocID="{82C6B43F-5A3A-4D09-BF21-8EC2BE00472E}" presName="compChildNode" presStyleCnt="0"/>
      <dgm:spPr/>
    </dgm:pt>
    <dgm:pt modelId="{77CAA1EF-F72F-4A24-A2EF-8745FEFC0FD8}" type="pres">
      <dgm:prSet presAssocID="{82C6B43F-5A3A-4D09-BF21-8EC2BE00472E}" presName="theInnerList" presStyleCnt="0"/>
      <dgm:spPr/>
    </dgm:pt>
    <dgm:pt modelId="{9CF7A924-38DD-4DCB-AB07-DCC2F03F245D}" type="pres">
      <dgm:prSet presAssocID="{5B42343D-4090-420F-BAF7-FFAAACF529C3}" presName="child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D6140-82CC-4CDF-A232-6702E9022899}" type="pres">
      <dgm:prSet presAssocID="{5B42343D-4090-420F-BAF7-FFAAACF529C3}" presName="aSpace2" presStyleCnt="0"/>
      <dgm:spPr/>
    </dgm:pt>
    <dgm:pt modelId="{68363D9E-B245-45D9-AD09-D4FCD99AB3A4}" type="pres">
      <dgm:prSet presAssocID="{50931445-E5B0-4DF7-BCB4-BFBDA6B1DA19}" presName="child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254C0-EDE5-488B-8DD4-818D0A863A0F}" type="pres">
      <dgm:prSet presAssocID="{82C6B43F-5A3A-4D09-BF21-8EC2BE00472E}" presName="aSpace" presStyleCnt="0"/>
      <dgm:spPr/>
    </dgm:pt>
    <dgm:pt modelId="{B25919FA-EB23-4448-8C6F-034FF58B87EE}" type="pres">
      <dgm:prSet presAssocID="{15F01F4B-63BE-4082-96A8-AF9F12AFAD67}" presName="compNode" presStyleCnt="0"/>
      <dgm:spPr/>
    </dgm:pt>
    <dgm:pt modelId="{8D21B226-9345-4B79-8F6F-1BDD422181F7}" type="pres">
      <dgm:prSet presAssocID="{15F01F4B-63BE-4082-96A8-AF9F12AFAD67}" presName="aNode" presStyleLbl="bgShp" presStyleIdx="3" presStyleCnt="5"/>
      <dgm:spPr/>
      <dgm:t>
        <a:bodyPr/>
        <a:lstStyle/>
        <a:p>
          <a:endParaRPr lang="en-US"/>
        </a:p>
      </dgm:t>
    </dgm:pt>
    <dgm:pt modelId="{2939BCD7-7739-4715-9D8C-54AD11455334}" type="pres">
      <dgm:prSet presAssocID="{15F01F4B-63BE-4082-96A8-AF9F12AFAD67}" presName="textNode" presStyleLbl="bgShp" presStyleIdx="3" presStyleCnt="5"/>
      <dgm:spPr/>
      <dgm:t>
        <a:bodyPr/>
        <a:lstStyle/>
        <a:p>
          <a:endParaRPr lang="en-US"/>
        </a:p>
      </dgm:t>
    </dgm:pt>
    <dgm:pt modelId="{88412E3D-3B10-4F46-A460-E790FAC9735C}" type="pres">
      <dgm:prSet presAssocID="{15F01F4B-63BE-4082-96A8-AF9F12AFAD67}" presName="compChildNode" presStyleCnt="0"/>
      <dgm:spPr/>
    </dgm:pt>
    <dgm:pt modelId="{28AD465D-BB14-4B4C-A838-474E8C1748B7}" type="pres">
      <dgm:prSet presAssocID="{15F01F4B-63BE-4082-96A8-AF9F12AFAD67}" presName="theInnerList" presStyleCnt="0"/>
      <dgm:spPr/>
    </dgm:pt>
    <dgm:pt modelId="{759B72CD-5586-4316-B39E-6013C1F086C8}" type="pres">
      <dgm:prSet presAssocID="{AA906319-AA91-4143-BDB9-5B36AF226FB8}" presName="child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BDBB8-20B6-4B41-8044-7D609E6041D1}" type="pres">
      <dgm:prSet presAssocID="{AA906319-AA91-4143-BDB9-5B36AF226FB8}" presName="aSpace2" presStyleCnt="0"/>
      <dgm:spPr/>
    </dgm:pt>
    <dgm:pt modelId="{928DB9FA-5A74-48A6-838C-0E7619FAF692}" type="pres">
      <dgm:prSet presAssocID="{8FA8E566-AC5C-4EAF-9BA1-DDA251E7DAA1}" presName="child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0E842-E285-4846-8448-51E65983D7C8}" type="pres">
      <dgm:prSet presAssocID="{15F01F4B-63BE-4082-96A8-AF9F12AFAD67}" presName="aSpace" presStyleCnt="0"/>
      <dgm:spPr/>
    </dgm:pt>
    <dgm:pt modelId="{92F2839F-B4AB-4D12-97EE-3B6CC5DE8BFC}" type="pres">
      <dgm:prSet presAssocID="{051DFB4B-9D84-464D-A616-CA55885D43CA}" presName="compNode" presStyleCnt="0"/>
      <dgm:spPr/>
    </dgm:pt>
    <dgm:pt modelId="{CD651C21-1D62-4BAD-85A4-F0241660CC19}" type="pres">
      <dgm:prSet presAssocID="{051DFB4B-9D84-464D-A616-CA55885D43CA}" presName="aNode" presStyleLbl="bgShp" presStyleIdx="4" presStyleCnt="5"/>
      <dgm:spPr/>
      <dgm:t>
        <a:bodyPr/>
        <a:lstStyle/>
        <a:p>
          <a:endParaRPr lang="en-US"/>
        </a:p>
      </dgm:t>
    </dgm:pt>
    <dgm:pt modelId="{D1597C9C-899A-4D86-A351-68EE0E236864}" type="pres">
      <dgm:prSet presAssocID="{051DFB4B-9D84-464D-A616-CA55885D43CA}" presName="textNode" presStyleLbl="bgShp" presStyleIdx="4" presStyleCnt="5"/>
      <dgm:spPr/>
      <dgm:t>
        <a:bodyPr/>
        <a:lstStyle/>
        <a:p>
          <a:endParaRPr lang="en-US"/>
        </a:p>
      </dgm:t>
    </dgm:pt>
    <dgm:pt modelId="{5FD7A147-5580-4BF7-86FD-C084F0AA1FA2}" type="pres">
      <dgm:prSet presAssocID="{051DFB4B-9D84-464D-A616-CA55885D43CA}" presName="compChildNode" presStyleCnt="0"/>
      <dgm:spPr/>
    </dgm:pt>
    <dgm:pt modelId="{FF84DB5E-B598-4A87-BE54-0944EA842919}" type="pres">
      <dgm:prSet presAssocID="{051DFB4B-9D84-464D-A616-CA55885D43CA}" presName="theInnerList" presStyleCnt="0"/>
      <dgm:spPr/>
    </dgm:pt>
    <dgm:pt modelId="{A7B0906C-3969-4E75-ABEC-0915541621C7}" type="pres">
      <dgm:prSet presAssocID="{B82E0AE2-01C1-4911-AE56-3FF6226DDB49}" presName="child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C0A36-3BA1-4B2A-B69D-6D6625BA53B8}" type="pres">
      <dgm:prSet presAssocID="{B82E0AE2-01C1-4911-AE56-3FF6226DDB49}" presName="aSpace2" presStyleCnt="0"/>
      <dgm:spPr/>
    </dgm:pt>
    <dgm:pt modelId="{9144478B-6E65-4D61-B9E4-FF05B5BE6CF6}" type="pres">
      <dgm:prSet presAssocID="{E540CB71-4702-4654-BDC1-74EF4A6BFCD1}" presName="child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97806-7B91-4EEF-A7B7-E2BBFE201E6E}" type="pres">
      <dgm:prSet presAssocID="{E540CB71-4702-4654-BDC1-74EF4A6BFCD1}" presName="aSpace2" presStyleCnt="0"/>
      <dgm:spPr/>
    </dgm:pt>
    <dgm:pt modelId="{B7F69FA8-3129-45D0-A8E9-137F604A6E58}" type="pres">
      <dgm:prSet presAssocID="{BF8F5950-FBEE-4951-BE0D-551A00812AAE}" presName="child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18B39-AAE8-438F-B201-E9DEDB64DBF5}" type="pres">
      <dgm:prSet presAssocID="{BF8F5950-FBEE-4951-BE0D-551A00812AAE}" presName="aSpace2" presStyleCnt="0"/>
      <dgm:spPr/>
    </dgm:pt>
    <dgm:pt modelId="{A3FA07B0-9D10-403F-8326-A41544F7CE85}" type="pres">
      <dgm:prSet presAssocID="{99710FA2-B173-4F62-B6E9-156E5A7254F0}" presName="child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7E7EC-69A9-46CD-B729-D356AFFFFC8D}" type="pres">
      <dgm:prSet presAssocID="{99710FA2-B173-4F62-B6E9-156E5A7254F0}" presName="aSpace2" presStyleCnt="0"/>
      <dgm:spPr/>
    </dgm:pt>
    <dgm:pt modelId="{E5F9994D-4A74-4DB9-B610-643886BFB4BD}" type="pres">
      <dgm:prSet presAssocID="{D6E9AB84-0754-4469-B731-96C9865A1C87}" presName="child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77F04-7649-4F2F-836E-335E54FDD5B0}" type="pres">
      <dgm:prSet presAssocID="{D6E9AB84-0754-4469-B731-96C9865A1C87}" presName="aSpace2" presStyleCnt="0"/>
      <dgm:spPr/>
    </dgm:pt>
    <dgm:pt modelId="{9A6D7155-7DAF-4F14-B4C4-D800B2FE9DAE}" type="pres">
      <dgm:prSet presAssocID="{F99301C5-5EC2-41BF-9DBD-AA5396AE557E}" presName="child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50388C-3887-4332-9792-DB47456C6BB3}" srcId="{051DFB4B-9D84-464D-A616-CA55885D43CA}" destId="{E540CB71-4702-4654-BDC1-74EF4A6BFCD1}" srcOrd="1" destOrd="0" parTransId="{381B257D-B8AC-43AE-A52A-D7D692588665}" sibTransId="{B1CE3CB5-BEC1-442C-9453-BABF1FDC4C13}"/>
    <dgm:cxn modelId="{6F8C3467-CA76-4229-8E37-106EC10062FB}" type="presOf" srcId="{BF8F5950-FBEE-4951-BE0D-551A00812AAE}" destId="{B7F69FA8-3129-45D0-A8E9-137F604A6E58}" srcOrd="0" destOrd="0" presId="urn:microsoft.com/office/officeart/2005/8/layout/lProcess2"/>
    <dgm:cxn modelId="{FA1D42A9-1070-4F78-94B9-94F770310763}" type="presOf" srcId="{C89EDF29-C674-4703-B27B-C72FE2EC90E1}" destId="{928DB9FA-5A74-48A6-838C-0E7619FAF692}" srcOrd="0" destOrd="1" presId="urn:microsoft.com/office/officeart/2005/8/layout/lProcess2"/>
    <dgm:cxn modelId="{673E85E9-8FB8-4850-B7F2-33365AB69244}" type="presOf" srcId="{82C6B43F-5A3A-4D09-BF21-8EC2BE00472E}" destId="{11904176-D9B4-470E-8737-3AAE6D249399}" srcOrd="0" destOrd="0" presId="urn:microsoft.com/office/officeart/2005/8/layout/lProcess2"/>
    <dgm:cxn modelId="{21E99421-E45E-4846-AADB-49BAE0E6B275}" srcId="{23C8B799-B22D-4FCA-AF55-72485B9C3EAB}" destId="{EB17ECF0-19A3-4F9E-B359-44F18ABEEB56}" srcOrd="1" destOrd="0" parTransId="{4C004625-2B4C-4454-B2EF-8EB7E6693BE6}" sibTransId="{97CB7FF9-50FD-47D3-9A65-A201AE861D40}"/>
    <dgm:cxn modelId="{F66C61AE-3AE9-4C83-AE28-84802B52A77D}" type="presOf" srcId="{51785F4E-A2D7-433F-8D59-01DC900E3682}" destId="{238F9D40-0FC5-4388-98C4-E1B594DCA33B}" srcOrd="0" destOrd="0" presId="urn:microsoft.com/office/officeart/2005/8/layout/lProcess2"/>
    <dgm:cxn modelId="{4CB4E291-4093-4924-9BF3-F853CC077B64}" type="presOf" srcId="{0AFF5103-29B9-4240-A047-94B98888F5FD}" destId="{79AD5E0D-F12A-4A2F-A517-23A351646ACA}" srcOrd="0" destOrd="0" presId="urn:microsoft.com/office/officeart/2005/8/layout/lProcess2"/>
    <dgm:cxn modelId="{EDCDD4DF-1EF8-4C5B-9CFA-F9E96910A6C7}" type="presOf" srcId="{82C6B43F-5A3A-4D09-BF21-8EC2BE00472E}" destId="{42A777E4-F123-441F-8A5E-513FEF972329}" srcOrd="1" destOrd="0" presId="urn:microsoft.com/office/officeart/2005/8/layout/lProcess2"/>
    <dgm:cxn modelId="{B61BCC89-16E6-433A-89FF-04D3ADFA1A58}" type="presOf" srcId="{B82E0AE2-01C1-4911-AE56-3FF6226DDB49}" destId="{A7B0906C-3969-4E75-ABEC-0915541621C7}" srcOrd="0" destOrd="0" presId="urn:microsoft.com/office/officeart/2005/8/layout/lProcess2"/>
    <dgm:cxn modelId="{171F205A-AF9E-4684-9A95-808DE6951886}" srcId="{EB17ECF0-19A3-4F9E-B359-44F18ABEEB56}" destId="{0AFF5103-29B9-4240-A047-94B98888F5FD}" srcOrd="3" destOrd="0" parTransId="{8D62FBA6-74E8-4BF5-8CB3-BF62AB61E40B}" sibTransId="{7AEFAB70-4E6A-49A2-8BE1-8639D5554F68}"/>
    <dgm:cxn modelId="{4AD35BBF-FC54-46C1-823D-6DC15AD4D9FE}" srcId="{051DFB4B-9D84-464D-A616-CA55885D43CA}" destId="{D6E9AB84-0754-4469-B731-96C9865A1C87}" srcOrd="4" destOrd="0" parTransId="{86AB37CC-14DB-4704-A401-FDC1438CECA6}" sibTransId="{40D6C9F1-5F7C-4282-AF52-24E376CB24BF}"/>
    <dgm:cxn modelId="{411F52DB-F89A-485B-B6DC-BAA106A33350}" type="presOf" srcId="{BAD1589F-1C50-4239-8FB7-DBFA0A2FC082}" destId="{3A4C8873-2C5F-4D3D-9DFB-DC17C6A8973B}" srcOrd="0" destOrd="0" presId="urn:microsoft.com/office/officeart/2005/8/layout/lProcess2"/>
    <dgm:cxn modelId="{E6156C9E-0985-4D1B-A147-2F1D0BE6B59F}" srcId="{AA906319-AA91-4143-BDB9-5B36AF226FB8}" destId="{3A113CFD-A702-4EBD-9FB0-2416AF271586}" srcOrd="0" destOrd="0" parTransId="{6FBB5CBF-0C69-429D-A3AC-8DC198292258}" sibTransId="{F494BFC2-317B-4EA5-8785-C708EA9F4741}"/>
    <dgm:cxn modelId="{B736CE81-C506-4C28-924F-E4B5C80B2A6B}" srcId="{051DFB4B-9D84-464D-A616-CA55885D43CA}" destId="{F99301C5-5EC2-41BF-9DBD-AA5396AE557E}" srcOrd="5" destOrd="0" parTransId="{108B6200-9B81-4E0A-BB20-E7EC646F8C52}" sibTransId="{DB608840-675F-4228-9577-B52B0A782249}"/>
    <dgm:cxn modelId="{AA9FC6AB-10FA-42AC-9902-36DCF6A45E5E}" srcId="{82C6B43F-5A3A-4D09-BF21-8EC2BE00472E}" destId="{5B42343D-4090-420F-BAF7-FFAAACF529C3}" srcOrd="0" destOrd="0" parTransId="{1482451A-EC96-4006-B374-E9DD6C8C58BF}" sibTransId="{B595D324-D8EB-4CFD-9973-E070FCCB3628}"/>
    <dgm:cxn modelId="{37539A67-C6B0-429A-A66D-1CA654959407}" srcId="{EB17ECF0-19A3-4F9E-B359-44F18ABEEB56}" destId="{C74E98F3-6337-4FE6-9678-F0EDB4C710D7}" srcOrd="1" destOrd="0" parTransId="{83018DDA-EDC5-49EF-9BDF-2A58F744ED69}" sibTransId="{CD145E0A-6F3D-4C23-84CD-EE27F766FB9C}"/>
    <dgm:cxn modelId="{B5C273A6-230A-44BD-9469-CC1D637C4FF6}" type="presOf" srcId="{5B42343D-4090-420F-BAF7-FFAAACF529C3}" destId="{9CF7A924-38DD-4DCB-AB07-DCC2F03F245D}" srcOrd="0" destOrd="0" presId="urn:microsoft.com/office/officeart/2005/8/layout/lProcess2"/>
    <dgm:cxn modelId="{36E7E173-4369-445C-B19B-062CE82B5457}" srcId="{051DFB4B-9D84-464D-A616-CA55885D43CA}" destId="{BF8F5950-FBEE-4951-BE0D-551A00812AAE}" srcOrd="2" destOrd="0" parTransId="{87ABFF76-1BAC-4A72-B514-1E777D3F0CDF}" sibTransId="{B1DAEC3B-487D-48CB-88A8-1FAA426AC73B}"/>
    <dgm:cxn modelId="{D7E72BD6-A848-4823-A610-C672AA8AFBFA}" srcId="{23C8B799-B22D-4FCA-AF55-72485B9C3EAB}" destId="{82C6B43F-5A3A-4D09-BF21-8EC2BE00472E}" srcOrd="2" destOrd="0" parTransId="{36304CFF-6201-4172-9724-DA5A03767E6A}" sibTransId="{927031C1-3BE7-4872-AE05-49399D4D62F4}"/>
    <dgm:cxn modelId="{71DD663C-8D11-4563-A6A7-49D34A4219F3}" type="presOf" srcId="{6C92B2CB-3B1B-4015-B14F-A6A84D2A832F}" destId="{5AE97AD1-852E-4D64-8C5F-5C69A34B7F83}" srcOrd="0" destOrd="0" presId="urn:microsoft.com/office/officeart/2005/8/layout/lProcess2"/>
    <dgm:cxn modelId="{666FF0B4-73F9-4CFF-96FF-09CFD6486686}" type="presOf" srcId="{26445E9E-4E21-4A38-8F5A-6E358D43FFFC}" destId="{68363D9E-B245-45D9-AD09-D4FCD99AB3A4}" srcOrd="0" destOrd="1" presId="urn:microsoft.com/office/officeart/2005/8/layout/lProcess2"/>
    <dgm:cxn modelId="{A8B9FC0D-BC18-4271-B442-66FC790DFACF}" type="presOf" srcId="{AF2B0AA2-6BCD-4717-A133-5B2D414F9847}" destId="{B9E9327A-9A92-421C-8675-B04D9D84CF26}" srcOrd="0" destOrd="0" presId="urn:microsoft.com/office/officeart/2005/8/layout/lProcess2"/>
    <dgm:cxn modelId="{75E15A1B-6310-4563-AFD3-43632912F97A}" srcId="{82C6B43F-5A3A-4D09-BF21-8EC2BE00472E}" destId="{50931445-E5B0-4DF7-BCB4-BFBDA6B1DA19}" srcOrd="1" destOrd="0" parTransId="{78E09E5B-543C-4DEE-810B-BF3318B1AE6B}" sibTransId="{55154CB1-3C08-4D6D-8929-B6243C9655DE}"/>
    <dgm:cxn modelId="{442A370E-B536-4697-ADBB-5E4DF32913C1}" type="presOf" srcId="{3A113CFD-A702-4EBD-9FB0-2416AF271586}" destId="{759B72CD-5586-4316-B39E-6013C1F086C8}" srcOrd="0" destOrd="1" presId="urn:microsoft.com/office/officeart/2005/8/layout/lProcess2"/>
    <dgm:cxn modelId="{CC5AFCCD-6E30-4818-B6BF-65CA700DBA0A}" type="presOf" srcId="{EB17ECF0-19A3-4F9E-B359-44F18ABEEB56}" destId="{17590B5F-469E-4FC6-98FC-E3086E76C31A}" srcOrd="0" destOrd="0" presId="urn:microsoft.com/office/officeart/2005/8/layout/lProcess2"/>
    <dgm:cxn modelId="{E4434424-FED1-44EE-BC84-EADF38B8CEFE}" type="presOf" srcId="{E540CB71-4702-4654-BDC1-74EF4A6BFCD1}" destId="{9144478B-6E65-4D61-B9E4-FF05B5BE6CF6}" srcOrd="0" destOrd="0" presId="urn:microsoft.com/office/officeart/2005/8/layout/lProcess2"/>
    <dgm:cxn modelId="{BB928E73-E176-45B2-9D15-52A755A4C972}" srcId="{15F01F4B-63BE-4082-96A8-AF9F12AFAD67}" destId="{AA906319-AA91-4143-BDB9-5B36AF226FB8}" srcOrd="0" destOrd="0" parTransId="{3A8E9438-DB95-4B61-BC89-2C040932F88C}" sibTransId="{EDE3CA13-070F-4E04-864E-944217079D30}"/>
    <dgm:cxn modelId="{07ABE786-A493-4040-800E-DDB7B4D3095A}" srcId="{5E9D9B54-34D3-4496-9E5F-2170C4EA15EF}" destId="{29908728-0DE0-4745-9EDF-911717C2FB86}" srcOrd="3" destOrd="0" parTransId="{34916432-21AE-4E6A-AACE-A6E648A0903F}" sibTransId="{A97537C2-DAC3-4B1D-A587-BAB42999E5B8}"/>
    <dgm:cxn modelId="{4486FACC-99EA-4E11-9B30-FD7F7FDF44C1}" srcId="{8FA8E566-AC5C-4EAF-9BA1-DDA251E7DAA1}" destId="{C89EDF29-C674-4703-B27B-C72FE2EC90E1}" srcOrd="0" destOrd="0" parTransId="{82EFF34E-E23A-4458-9AD0-76D88E60E2EC}" sibTransId="{D0851F93-6BF6-4BC2-A17C-272B5DF573E2}"/>
    <dgm:cxn modelId="{A7C79929-633B-470C-9F03-0EE0BDCF87C7}" type="presOf" srcId="{EB17ECF0-19A3-4F9E-B359-44F18ABEEB56}" destId="{35D68E80-7268-4C08-9BF2-BCCFE7AE748A}" srcOrd="1" destOrd="0" presId="urn:microsoft.com/office/officeart/2005/8/layout/lProcess2"/>
    <dgm:cxn modelId="{12CAB88A-8DD5-4A84-8DA4-1771727D64AF}" type="presOf" srcId="{15F01F4B-63BE-4082-96A8-AF9F12AFAD67}" destId="{2939BCD7-7739-4715-9D8C-54AD11455334}" srcOrd="1" destOrd="0" presId="urn:microsoft.com/office/officeart/2005/8/layout/lProcess2"/>
    <dgm:cxn modelId="{F2719296-EC16-4053-96D6-BEE9D2F642A9}" srcId="{5E9D9B54-34D3-4496-9E5F-2170C4EA15EF}" destId="{15609082-C928-4A29-A890-0BCBD492D85E}" srcOrd="0" destOrd="0" parTransId="{EACFBDEC-A596-4E78-92CE-BF503CB62C49}" sibTransId="{75C249D8-0373-4A2C-A659-6CD9632A3ABE}"/>
    <dgm:cxn modelId="{C6748B03-678D-4FF7-AA57-220A0BDBEEE3}" srcId="{23C8B799-B22D-4FCA-AF55-72485B9C3EAB}" destId="{051DFB4B-9D84-464D-A616-CA55885D43CA}" srcOrd="4" destOrd="0" parTransId="{342FCF4A-BBFE-4963-8CCB-FE35275AB3DC}" sibTransId="{AB6ABE5E-1A4B-4AC9-97E0-62096B42B5AE}"/>
    <dgm:cxn modelId="{91987C69-D4C6-4856-9BD2-780A37779C41}" type="presOf" srcId="{8FA8E566-AC5C-4EAF-9BA1-DDA251E7DAA1}" destId="{928DB9FA-5A74-48A6-838C-0E7619FAF692}" srcOrd="0" destOrd="0" presId="urn:microsoft.com/office/officeart/2005/8/layout/lProcess2"/>
    <dgm:cxn modelId="{7B6022F7-5500-48D3-8EFE-A1D8848F4D2D}" srcId="{EB17ECF0-19A3-4F9E-B359-44F18ABEEB56}" destId="{8EAAD39C-48E6-44D3-ADBB-F766B9CE9197}" srcOrd="2" destOrd="0" parTransId="{8DBD778D-055E-4D4B-A349-50BD078F0EB1}" sibTransId="{ECC8DE67-0D5A-48D8-ACBE-4D6DEC4BBA74}"/>
    <dgm:cxn modelId="{14D708D3-E64F-4AA6-B11B-3E00C342E528}" type="presOf" srcId="{D6E9AB84-0754-4469-B731-96C9865A1C87}" destId="{E5F9994D-4A74-4DB9-B610-643886BFB4BD}" srcOrd="0" destOrd="0" presId="urn:microsoft.com/office/officeart/2005/8/layout/lProcess2"/>
    <dgm:cxn modelId="{F2F8737C-74BB-43A5-8B82-56B36C390701}" type="presOf" srcId="{5E9D9B54-34D3-4496-9E5F-2170C4EA15EF}" destId="{D803F902-8115-4747-AFEB-A2183A370AB9}" srcOrd="1" destOrd="0" presId="urn:microsoft.com/office/officeart/2005/8/layout/lProcess2"/>
    <dgm:cxn modelId="{9E78ABD3-1776-40A9-87D9-F7DBF8938B04}" type="presOf" srcId="{2A520554-DCFB-4046-9242-D5A3F52B9D76}" destId="{9CF7A924-38DD-4DCB-AB07-DCC2F03F245D}" srcOrd="0" destOrd="1" presId="urn:microsoft.com/office/officeart/2005/8/layout/lProcess2"/>
    <dgm:cxn modelId="{0524D5A5-5AED-4285-90E8-13DA2012C5AD}" type="presOf" srcId="{50931445-E5B0-4DF7-BCB4-BFBDA6B1DA19}" destId="{68363D9E-B245-45D9-AD09-D4FCD99AB3A4}" srcOrd="0" destOrd="0" presId="urn:microsoft.com/office/officeart/2005/8/layout/lProcess2"/>
    <dgm:cxn modelId="{668E709D-9719-478C-8F4D-F3A89943E42B}" type="presOf" srcId="{15609082-C928-4A29-A890-0BCBD492D85E}" destId="{13E3F0B6-CE74-497D-8E68-DAE2714DB5A7}" srcOrd="0" destOrd="0" presId="urn:microsoft.com/office/officeart/2005/8/layout/lProcess2"/>
    <dgm:cxn modelId="{2430A9DA-3554-40F4-9C73-EE579422E883}" type="presOf" srcId="{29908728-0DE0-4745-9EDF-911717C2FB86}" destId="{4B887548-81AC-4ACE-8DCE-DE5BBBC190EB}" srcOrd="0" destOrd="0" presId="urn:microsoft.com/office/officeart/2005/8/layout/lProcess2"/>
    <dgm:cxn modelId="{D08EB855-2628-4988-A145-53A25FE3F362}" type="presOf" srcId="{591FFD2E-3DA1-4738-944E-480C67797B00}" destId="{4865A635-16B1-4B40-99A8-E19587824667}" srcOrd="0" destOrd="0" presId="urn:microsoft.com/office/officeart/2005/8/layout/lProcess2"/>
    <dgm:cxn modelId="{44A4B6D0-1693-4F33-9345-4D87B5545DDF}" srcId="{051DFB4B-9D84-464D-A616-CA55885D43CA}" destId="{B82E0AE2-01C1-4911-AE56-3FF6226DDB49}" srcOrd="0" destOrd="0" parTransId="{27F47E38-23E7-40A3-914B-21CAE8245832}" sibTransId="{A456D829-A4A0-4399-BF81-FB372F397C1D}"/>
    <dgm:cxn modelId="{29726461-696E-4759-A7D8-166D944DEBBF}" type="presOf" srcId="{8EAAD39C-48E6-44D3-ADBB-F766B9CE9197}" destId="{E800F122-8D87-479B-A618-2E92F60EEACE}" srcOrd="0" destOrd="0" presId="urn:microsoft.com/office/officeart/2005/8/layout/lProcess2"/>
    <dgm:cxn modelId="{FEA87EF7-3FE5-4E99-8B6B-F2B7859FC47F}" srcId="{23C8B799-B22D-4FCA-AF55-72485B9C3EAB}" destId="{5E9D9B54-34D3-4496-9E5F-2170C4EA15EF}" srcOrd="0" destOrd="0" parTransId="{6A66A460-B0D5-427D-814D-85CE2283E0FB}" sibTransId="{0E3F2DE1-3C23-4259-82D4-74D104A7901C}"/>
    <dgm:cxn modelId="{065235DA-A222-43F7-BC36-2112A634C542}" srcId="{5E9D9B54-34D3-4496-9E5F-2170C4EA15EF}" destId="{BAD1589F-1C50-4239-8FB7-DBFA0A2FC082}" srcOrd="5" destOrd="0" parTransId="{C4225D9C-143C-4E32-A3F2-5A0603C089D1}" sibTransId="{2C1D33D8-3B10-4E15-A658-8E83C5F4A859}"/>
    <dgm:cxn modelId="{0C98A94D-7656-4FBE-91BC-121BB487F357}" srcId="{5B42343D-4090-420F-BAF7-FFAAACF529C3}" destId="{2A520554-DCFB-4046-9242-D5A3F52B9D76}" srcOrd="0" destOrd="0" parTransId="{E1B669DD-7CF7-4E48-99A7-A7460D10E06B}" sibTransId="{4D4F9BE8-26D9-4F18-AA26-22EE89A0CA5E}"/>
    <dgm:cxn modelId="{D4AB159E-DBB5-4146-A6B2-9FF4B27A26A5}" type="presOf" srcId="{C74E98F3-6337-4FE6-9678-F0EDB4C710D7}" destId="{42D173A8-A2D2-464D-98F3-98FD99B85457}" srcOrd="0" destOrd="0" presId="urn:microsoft.com/office/officeart/2005/8/layout/lProcess2"/>
    <dgm:cxn modelId="{4523A00D-841C-45E7-A8B2-D6576820CDA1}" type="presOf" srcId="{99710FA2-B173-4F62-B6E9-156E5A7254F0}" destId="{A3FA07B0-9D10-403F-8326-A41544F7CE85}" srcOrd="0" destOrd="0" presId="urn:microsoft.com/office/officeart/2005/8/layout/lProcess2"/>
    <dgm:cxn modelId="{24103A1A-F721-4C65-8137-6C1F86474A9F}" type="presOf" srcId="{F99301C5-5EC2-41BF-9DBD-AA5396AE557E}" destId="{9A6D7155-7DAF-4F14-B4C4-D800B2FE9DAE}" srcOrd="0" destOrd="0" presId="urn:microsoft.com/office/officeart/2005/8/layout/lProcess2"/>
    <dgm:cxn modelId="{CF2D48BC-33E3-47A3-8BE8-7CA87BCBDDAB}" srcId="{051DFB4B-9D84-464D-A616-CA55885D43CA}" destId="{99710FA2-B173-4F62-B6E9-156E5A7254F0}" srcOrd="3" destOrd="0" parTransId="{A9E8913B-D311-406E-AE97-7E5F37F37F70}" sibTransId="{A0D2DEF9-D3CC-4B5A-8D96-94009C69564B}"/>
    <dgm:cxn modelId="{EF78E42A-7CE5-4B6B-947E-8CA98F26AB5A}" srcId="{5E9D9B54-34D3-4496-9E5F-2170C4EA15EF}" destId="{AF2B0AA2-6BCD-4717-A133-5B2D414F9847}" srcOrd="4" destOrd="0" parTransId="{12E04544-C9B0-4DAA-A893-E8012F8AE3A0}" sibTransId="{CA01C1E6-0EC8-4028-B66C-979D38FAE8EE}"/>
    <dgm:cxn modelId="{A19B7256-49ED-458D-8820-773B36DB49CB}" srcId="{EB17ECF0-19A3-4F9E-B359-44F18ABEEB56}" destId="{591FFD2E-3DA1-4738-944E-480C67797B00}" srcOrd="0" destOrd="0" parTransId="{6E64DBC1-DA49-4404-892E-A46F70D04961}" sibTransId="{B7C9585A-A411-401B-B830-AA8AC0A2D329}"/>
    <dgm:cxn modelId="{BCA4D766-2B99-44FA-A699-8822C9EC8004}" srcId="{15F01F4B-63BE-4082-96A8-AF9F12AFAD67}" destId="{8FA8E566-AC5C-4EAF-9BA1-DDA251E7DAA1}" srcOrd="1" destOrd="0" parTransId="{8DE21F67-8EE5-452E-9B47-D471A0BB0699}" sibTransId="{E4301C95-7652-4A1E-8DD5-F442496D2C0A}"/>
    <dgm:cxn modelId="{9667E267-6864-4B18-88A6-D82B7756380E}" srcId="{50931445-E5B0-4DF7-BCB4-BFBDA6B1DA19}" destId="{26445E9E-4E21-4A38-8F5A-6E358D43FFFC}" srcOrd="0" destOrd="0" parTransId="{7C08299D-1CA5-47BE-876E-AE718D7F98E7}" sibTransId="{38D7BCF7-A791-4C27-AE52-52484B43AA53}"/>
    <dgm:cxn modelId="{67E7F809-9C6B-4D23-8AC0-D5866A312C73}" type="presOf" srcId="{5E9D9B54-34D3-4496-9E5F-2170C4EA15EF}" destId="{46D77504-8BFC-4EE9-8CCE-AAE5E839EB4E}" srcOrd="0" destOrd="0" presId="urn:microsoft.com/office/officeart/2005/8/layout/lProcess2"/>
    <dgm:cxn modelId="{CD799388-F46A-4B49-97ED-6C8CCBCCF68C}" type="presOf" srcId="{051DFB4B-9D84-464D-A616-CA55885D43CA}" destId="{CD651C21-1D62-4BAD-85A4-F0241660CC19}" srcOrd="0" destOrd="0" presId="urn:microsoft.com/office/officeart/2005/8/layout/lProcess2"/>
    <dgm:cxn modelId="{43AE1EE2-4764-4436-9456-B96E30F143E9}" type="presOf" srcId="{15F01F4B-63BE-4082-96A8-AF9F12AFAD67}" destId="{8D21B226-9345-4B79-8F6F-1BDD422181F7}" srcOrd="0" destOrd="0" presId="urn:microsoft.com/office/officeart/2005/8/layout/lProcess2"/>
    <dgm:cxn modelId="{ED7BCECE-F44D-4D1A-AAEC-5A9933B3CD68}" srcId="{5E9D9B54-34D3-4496-9E5F-2170C4EA15EF}" destId="{6C92B2CB-3B1B-4015-B14F-A6A84D2A832F}" srcOrd="2" destOrd="0" parTransId="{A3CEBE1A-7735-46CB-9067-21FAF06AC903}" sibTransId="{C633F2D5-9E26-4A1C-8C91-320F33847CAA}"/>
    <dgm:cxn modelId="{01DAC55B-E509-4483-A3B2-7BA7DC8F0CF5}" type="presOf" srcId="{051DFB4B-9D84-464D-A616-CA55885D43CA}" destId="{D1597C9C-899A-4D86-A351-68EE0E236864}" srcOrd="1" destOrd="0" presId="urn:microsoft.com/office/officeart/2005/8/layout/lProcess2"/>
    <dgm:cxn modelId="{88109592-98B6-4F1F-A170-D2B3E5828D3E}" srcId="{23C8B799-B22D-4FCA-AF55-72485B9C3EAB}" destId="{15F01F4B-63BE-4082-96A8-AF9F12AFAD67}" srcOrd="3" destOrd="0" parTransId="{BA18400E-298D-44F6-BB1E-3847600AAACD}" sibTransId="{15FAA3FA-12BF-4816-8A20-3A0DC76DAF57}"/>
    <dgm:cxn modelId="{1BC506F3-DA56-4EBC-9F90-4343B2FC9918}" srcId="{5E9D9B54-34D3-4496-9E5F-2170C4EA15EF}" destId="{51785F4E-A2D7-433F-8D59-01DC900E3682}" srcOrd="1" destOrd="0" parTransId="{FC51A2BD-D050-4316-B76A-A77FFBBD0D63}" sibTransId="{58480677-32F9-4FEE-B9AE-6ECDCE3ABEAA}"/>
    <dgm:cxn modelId="{E2D73CA4-5125-4825-A718-5A2AA3E10858}" type="presOf" srcId="{AA906319-AA91-4143-BDB9-5B36AF226FB8}" destId="{759B72CD-5586-4316-B39E-6013C1F086C8}" srcOrd="0" destOrd="0" presId="urn:microsoft.com/office/officeart/2005/8/layout/lProcess2"/>
    <dgm:cxn modelId="{3FB59F3F-61F3-4793-80C0-9922FD9DA508}" type="presOf" srcId="{23C8B799-B22D-4FCA-AF55-72485B9C3EAB}" destId="{980005AF-7411-4229-98CA-086C8CA6700D}" srcOrd="0" destOrd="0" presId="urn:microsoft.com/office/officeart/2005/8/layout/lProcess2"/>
    <dgm:cxn modelId="{B19B795A-C003-442B-BC77-10EF475B7D2D}" type="presParOf" srcId="{980005AF-7411-4229-98CA-086C8CA6700D}" destId="{B60AD0AE-C61D-419A-BD3E-B7A0E8E4C748}" srcOrd="0" destOrd="0" presId="urn:microsoft.com/office/officeart/2005/8/layout/lProcess2"/>
    <dgm:cxn modelId="{1657A6BC-E31B-4B13-883D-6537B9A3C949}" type="presParOf" srcId="{B60AD0AE-C61D-419A-BD3E-B7A0E8E4C748}" destId="{46D77504-8BFC-4EE9-8CCE-AAE5E839EB4E}" srcOrd="0" destOrd="0" presId="urn:microsoft.com/office/officeart/2005/8/layout/lProcess2"/>
    <dgm:cxn modelId="{F3B360F2-4928-446C-8B0D-D81EB437F63D}" type="presParOf" srcId="{B60AD0AE-C61D-419A-BD3E-B7A0E8E4C748}" destId="{D803F902-8115-4747-AFEB-A2183A370AB9}" srcOrd="1" destOrd="0" presId="urn:microsoft.com/office/officeart/2005/8/layout/lProcess2"/>
    <dgm:cxn modelId="{BB7EA34B-689C-455F-ACD4-C941E50D02E9}" type="presParOf" srcId="{B60AD0AE-C61D-419A-BD3E-B7A0E8E4C748}" destId="{F396FF9B-AF31-4C6F-BCD9-7039D69BDA39}" srcOrd="2" destOrd="0" presId="urn:microsoft.com/office/officeart/2005/8/layout/lProcess2"/>
    <dgm:cxn modelId="{7512D354-0D32-4C04-8D14-6371EE0B456A}" type="presParOf" srcId="{F396FF9B-AF31-4C6F-BCD9-7039D69BDA39}" destId="{1450B29D-1FC7-48DB-BC23-DA8AABBE793F}" srcOrd="0" destOrd="0" presId="urn:microsoft.com/office/officeart/2005/8/layout/lProcess2"/>
    <dgm:cxn modelId="{7FD93D23-CF12-4B20-992A-8A7916BFDF6E}" type="presParOf" srcId="{1450B29D-1FC7-48DB-BC23-DA8AABBE793F}" destId="{13E3F0B6-CE74-497D-8E68-DAE2714DB5A7}" srcOrd="0" destOrd="0" presId="urn:microsoft.com/office/officeart/2005/8/layout/lProcess2"/>
    <dgm:cxn modelId="{1199949E-CD87-458F-99EC-5AC50DA6ED0E}" type="presParOf" srcId="{1450B29D-1FC7-48DB-BC23-DA8AABBE793F}" destId="{E09AFA2C-0AFB-4551-BDDE-80F43E4AB065}" srcOrd="1" destOrd="0" presId="urn:microsoft.com/office/officeart/2005/8/layout/lProcess2"/>
    <dgm:cxn modelId="{338EC643-3FB6-4FE1-8B8D-210498ECD5AD}" type="presParOf" srcId="{1450B29D-1FC7-48DB-BC23-DA8AABBE793F}" destId="{238F9D40-0FC5-4388-98C4-E1B594DCA33B}" srcOrd="2" destOrd="0" presId="urn:microsoft.com/office/officeart/2005/8/layout/lProcess2"/>
    <dgm:cxn modelId="{A40019FE-E623-4767-AFDF-CADD814A2C29}" type="presParOf" srcId="{1450B29D-1FC7-48DB-BC23-DA8AABBE793F}" destId="{4417775F-7699-4BE1-821F-2485411EB529}" srcOrd="3" destOrd="0" presId="urn:microsoft.com/office/officeart/2005/8/layout/lProcess2"/>
    <dgm:cxn modelId="{913E820B-6338-4C06-9DAC-54C73A3421C8}" type="presParOf" srcId="{1450B29D-1FC7-48DB-BC23-DA8AABBE793F}" destId="{5AE97AD1-852E-4D64-8C5F-5C69A34B7F83}" srcOrd="4" destOrd="0" presId="urn:microsoft.com/office/officeart/2005/8/layout/lProcess2"/>
    <dgm:cxn modelId="{ACC29049-7EA0-4FDC-AFFA-C482FCC347DF}" type="presParOf" srcId="{1450B29D-1FC7-48DB-BC23-DA8AABBE793F}" destId="{CD24E447-6AD7-4BD2-AA19-5FFB75E28054}" srcOrd="5" destOrd="0" presId="urn:microsoft.com/office/officeart/2005/8/layout/lProcess2"/>
    <dgm:cxn modelId="{5A6EF13C-2792-4A0E-A2FB-3AE6484A719D}" type="presParOf" srcId="{1450B29D-1FC7-48DB-BC23-DA8AABBE793F}" destId="{4B887548-81AC-4ACE-8DCE-DE5BBBC190EB}" srcOrd="6" destOrd="0" presId="urn:microsoft.com/office/officeart/2005/8/layout/lProcess2"/>
    <dgm:cxn modelId="{D09FD6AE-7D4C-4E35-88AA-AB08F2A2C99A}" type="presParOf" srcId="{1450B29D-1FC7-48DB-BC23-DA8AABBE793F}" destId="{8A01A7F1-B4D9-4551-8E78-98D9A6A5C892}" srcOrd="7" destOrd="0" presId="urn:microsoft.com/office/officeart/2005/8/layout/lProcess2"/>
    <dgm:cxn modelId="{D169DA15-81DD-4712-9005-50601C422780}" type="presParOf" srcId="{1450B29D-1FC7-48DB-BC23-DA8AABBE793F}" destId="{B9E9327A-9A92-421C-8675-B04D9D84CF26}" srcOrd="8" destOrd="0" presId="urn:microsoft.com/office/officeart/2005/8/layout/lProcess2"/>
    <dgm:cxn modelId="{5A2306AC-4ACE-40C4-8606-CB5C3C60A886}" type="presParOf" srcId="{1450B29D-1FC7-48DB-BC23-DA8AABBE793F}" destId="{8B1D6489-5ACE-48DB-965C-202B5E21E868}" srcOrd="9" destOrd="0" presId="urn:microsoft.com/office/officeart/2005/8/layout/lProcess2"/>
    <dgm:cxn modelId="{2E7CDD41-8E32-4854-8D84-8304A7EDD864}" type="presParOf" srcId="{1450B29D-1FC7-48DB-BC23-DA8AABBE793F}" destId="{3A4C8873-2C5F-4D3D-9DFB-DC17C6A8973B}" srcOrd="10" destOrd="0" presId="urn:microsoft.com/office/officeart/2005/8/layout/lProcess2"/>
    <dgm:cxn modelId="{431277C7-2B8A-479A-8D4A-1056AFEFB6CC}" type="presParOf" srcId="{980005AF-7411-4229-98CA-086C8CA6700D}" destId="{3AA8079C-D9AF-40F1-B23A-C462A21AA42F}" srcOrd="1" destOrd="0" presId="urn:microsoft.com/office/officeart/2005/8/layout/lProcess2"/>
    <dgm:cxn modelId="{63BBE65B-3413-435F-AE97-5E7C04877694}" type="presParOf" srcId="{980005AF-7411-4229-98CA-086C8CA6700D}" destId="{EB00F5D5-6BA0-4DC8-AC28-D861846D213C}" srcOrd="2" destOrd="0" presId="urn:microsoft.com/office/officeart/2005/8/layout/lProcess2"/>
    <dgm:cxn modelId="{FC10E8BA-33EA-473A-9EF3-F01EE28EF597}" type="presParOf" srcId="{EB00F5D5-6BA0-4DC8-AC28-D861846D213C}" destId="{17590B5F-469E-4FC6-98FC-E3086E76C31A}" srcOrd="0" destOrd="0" presId="urn:microsoft.com/office/officeart/2005/8/layout/lProcess2"/>
    <dgm:cxn modelId="{C745C213-94FD-48A9-9B2E-B7DA504BCB18}" type="presParOf" srcId="{EB00F5D5-6BA0-4DC8-AC28-D861846D213C}" destId="{35D68E80-7268-4C08-9BF2-BCCFE7AE748A}" srcOrd="1" destOrd="0" presId="urn:microsoft.com/office/officeart/2005/8/layout/lProcess2"/>
    <dgm:cxn modelId="{34FA3A1A-4BA6-4632-91AB-C165D8FFBD3A}" type="presParOf" srcId="{EB00F5D5-6BA0-4DC8-AC28-D861846D213C}" destId="{B23DAF99-0E47-4D1C-81A5-4C916F595C38}" srcOrd="2" destOrd="0" presId="urn:microsoft.com/office/officeart/2005/8/layout/lProcess2"/>
    <dgm:cxn modelId="{6DC89BC2-EAA5-43FA-BFAF-19D1DCDDB612}" type="presParOf" srcId="{B23DAF99-0E47-4D1C-81A5-4C916F595C38}" destId="{0A7D6AF3-E3E1-4F2C-81A7-C1DCAB84C904}" srcOrd="0" destOrd="0" presId="urn:microsoft.com/office/officeart/2005/8/layout/lProcess2"/>
    <dgm:cxn modelId="{783A239C-95AD-431C-871A-9E8D627FDD33}" type="presParOf" srcId="{0A7D6AF3-E3E1-4F2C-81A7-C1DCAB84C904}" destId="{4865A635-16B1-4B40-99A8-E19587824667}" srcOrd="0" destOrd="0" presId="urn:microsoft.com/office/officeart/2005/8/layout/lProcess2"/>
    <dgm:cxn modelId="{698AA1CC-3858-47DC-82D4-4F5C712861BC}" type="presParOf" srcId="{0A7D6AF3-E3E1-4F2C-81A7-C1DCAB84C904}" destId="{E9A8E811-B1BA-43B0-B22A-D4EE3C3C12C5}" srcOrd="1" destOrd="0" presId="urn:microsoft.com/office/officeart/2005/8/layout/lProcess2"/>
    <dgm:cxn modelId="{7AA81837-CECE-4B39-9AF2-004A8F502D8F}" type="presParOf" srcId="{0A7D6AF3-E3E1-4F2C-81A7-C1DCAB84C904}" destId="{42D173A8-A2D2-464D-98F3-98FD99B85457}" srcOrd="2" destOrd="0" presId="urn:microsoft.com/office/officeart/2005/8/layout/lProcess2"/>
    <dgm:cxn modelId="{B3C665C1-EEB6-44A2-B65B-AF262CFDC35B}" type="presParOf" srcId="{0A7D6AF3-E3E1-4F2C-81A7-C1DCAB84C904}" destId="{B574D517-4F8F-4E50-829C-19F34AF98C44}" srcOrd="3" destOrd="0" presId="urn:microsoft.com/office/officeart/2005/8/layout/lProcess2"/>
    <dgm:cxn modelId="{229A2E11-074C-4485-94F0-838650E3173A}" type="presParOf" srcId="{0A7D6AF3-E3E1-4F2C-81A7-C1DCAB84C904}" destId="{E800F122-8D87-479B-A618-2E92F60EEACE}" srcOrd="4" destOrd="0" presId="urn:microsoft.com/office/officeart/2005/8/layout/lProcess2"/>
    <dgm:cxn modelId="{44F3C13D-D2B6-4713-8186-5403557F4631}" type="presParOf" srcId="{0A7D6AF3-E3E1-4F2C-81A7-C1DCAB84C904}" destId="{0E0B64C2-F4AB-490B-94C4-E5279E3A1451}" srcOrd="5" destOrd="0" presId="urn:microsoft.com/office/officeart/2005/8/layout/lProcess2"/>
    <dgm:cxn modelId="{25D9C83A-45FE-46B8-B0FB-E9B65175DD62}" type="presParOf" srcId="{0A7D6AF3-E3E1-4F2C-81A7-C1DCAB84C904}" destId="{79AD5E0D-F12A-4A2F-A517-23A351646ACA}" srcOrd="6" destOrd="0" presId="urn:microsoft.com/office/officeart/2005/8/layout/lProcess2"/>
    <dgm:cxn modelId="{7C2524B4-AC99-4081-BC5F-65EB90DBA717}" type="presParOf" srcId="{980005AF-7411-4229-98CA-086C8CA6700D}" destId="{46A53416-CFE7-466A-B86F-252C56EB9AF5}" srcOrd="3" destOrd="0" presId="urn:microsoft.com/office/officeart/2005/8/layout/lProcess2"/>
    <dgm:cxn modelId="{E1EBD969-D2EA-4AEA-AC9D-9E8A4255E9BB}" type="presParOf" srcId="{980005AF-7411-4229-98CA-086C8CA6700D}" destId="{C90C156D-85C1-47B4-9DC9-C36AD1E9DE18}" srcOrd="4" destOrd="0" presId="urn:microsoft.com/office/officeart/2005/8/layout/lProcess2"/>
    <dgm:cxn modelId="{E12E38A9-C03E-4B77-95DD-41AFBC77AA73}" type="presParOf" srcId="{C90C156D-85C1-47B4-9DC9-C36AD1E9DE18}" destId="{11904176-D9B4-470E-8737-3AAE6D249399}" srcOrd="0" destOrd="0" presId="urn:microsoft.com/office/officeart/2005/8/layout/lProcess2"/>
    <dgm:cxn modelId="{15662EE4-B71E-4A36-9C5B-1FBB3144C650}" type="presParOf" srcId="{C90C156D-85C1-47B4-9DC9-C36AD1E9DE18}" destId="{42A777E4-F123-441F-8A5E-513FEF972329}" srcOrd="1" destOrd="0" presId="urn:microsoft.com/office/officeart/2005/8/layout/lProcess2"/>
    <dgm:cxn modelId="{203374FB-FF54-4464-BB23-9CBB608C94AB}" type="presParOf" srcId="{C90C156D-85C1-47B4-9DC9-C36AD1E9DE18}" destId="{FCDD0869-6CB6-4DA4-A712-1762F55C6207}" srcOrd="2" destOrd="0" presId="urn:microsoft.com/office/officeart/2005/8/layout/lProcess2"/>
    <dgm:cxn modelId="{F65C4569-BE53-4C12-83E9-CF025C7090DC}" type="presParOf" srcId="{FCDD0869-6CB6-4DA4-A712-1762F55C6207}" destId="{77CAA1EF-F72F-4A24-A2EF-8745FEFC0FD8}" srcOrd="0" destOrd="0" presId="urn:microsoft.com/office/officeart/2005/8/layout/lProcess2"/>
    <dgm:cxn modelId="{C666F38D-FD63-43D3-83A4-4E7C196BD078}" type="presParOf" srcId="{77CAA1EF-F72F-4A24-A2EF-8745FEFC0FD8}" destId="{9CF7A924-38DD-4DCB-AB07-DCC2F03F245D}" srcOrd="0" destOrd="0" presId="urn:microsoft.com/office/officeart/2005/8/layout/lProcess2"/>
    <dgm:cxn modelId="{F2FC64E5-DEEF-4DC8-8CF9-690D774D9FA2}" type="presParOf" srcId="{77CAA1EF-F72F-4A24-A2EF-8745FEFC0FD8}" destId="{7AFD6140-82CC-4CDF-A232-6702E9022899}" srcOrd="1" destOrd="0" presId="urn:microsoft.com/office/officeart/2005/8/layout/lProcess2"/>
    <dgm:cxn modelId="{655CFF85-540E-42CF-9219-1CFE257DE63F}" type="presParOf" srcId="{77CAA1EF-F72F-4A24-A2EF-8745FEFC0FD8}" destId="{68363D9E-B245-45D9-AD09-D4FCD99AB3A4}" srcOrd="2" destOrd="0" presId="urn:microsoft.com/office/officeart/2005/8/layout/lProcess2"/>
    <dgm:cxn modelId="{27C4E527-153A-4B0F-B8A5-E84487F718C7}" type="presParOf" srcId="{980005AF-7411-4229-98CA-086C8CA6700D}" destId="{ABF254C0-EDE5-488B-8DD4-818D0A863A0F}" srcOrd="5" destOrd="0" presId="urn:microsoft.com/office/officeart/2005/8/layout/lProcess2"/>
    <dgm:cxn modelId="{49E3DE22-3B53-4716-8613-07A5AB3A7590}" type="presParOf" srcId="{980005AF-7411-4229-98CA-086C8CA6700D}" destId="{B25919FA-EB23-4448-8C6F-034FF58B87EE}" srcOrd="6" destOrd="0" presId="urn:microsoft.com/office/officeart/2005/8/layout/lProcess2"/>
    <dgm:cxn modelId="{B9C10B97-B0F2-4308-9E7E-4A07334437EC}" type="presParOf" srcId="{B25919FA-EB23-4448-8C6F-034FF58B87EE}" destId="{8D21B226-9345-4B79-8F6F-1BDD422181F7}" srcOrd="0" destOrd="0" presId="urn:microsoft.com/office/officeart/2005/8/layout/lProcess2"/>
    <dgm:cxn modelId="{E84445E2-6B19-40DB-863E-A6B167A5BCF2}" type="presParOf" srcId="{B25919FA-EB23-4448-8C6F-034FF58B87EE}" destId="{2939BCD7-7739-4715-9D8C-54AD11455334}" srcOrd="1" destOrd="0" presId="urn:microsoft.com/office/officeart/2005/8/layout/lProcess2"/>
    <dgm:cxn modelId="{488FA139-6711-4BDE-B235-D56B36C37757}" type="presParOf" srcId="{B25919FA-EB23-4448-8C6F-034FF58B87EE}" destId="{88412E3D-3B10-4F46-A460-E790FAC9735C}" srcOrd="2" destOrd="0" presId="urn:microsoft.com/office/officeart/2005/8/layout/lProcess2"/>
    <dgm:cxn modelId="{35E70444-3AD9-4368-899E-94806B123B63}" type="presParOf" srcId="{88412E3D-3B10-4F46-A460-E790FAC9735C}" destId="{28AD465D-BB14-4B4C-A838-474E8C1748B7}" srcOrd="0" destOrd="0" presId="urn:microsoft.com/office/officeart/2005/8/layout/lProcess2"/>
    <dgm:cxn modelId="{2F64D9B1-1478-4968-BB91-245DF37FC35D}" type="presParOf" srcId="{28AD465D-BB14-4B4C-A838-474E8C1748B7}" destId="{759B72CD-5586-4316-B39E-6013C1F086C8}" srcOrd="0" destOrd="0" presId="urn:microsoft.com/office/officeart/2005/8/layout/lProcess2"/>
    <dgm:cxn modelId="{2FBBDDDB-632E-48BB-AD9B-2428E18CA8E3}" type="presParOf" srcId="{28AD465D-BB14-4B4C-A838-474E8C1748B7}" destId="{FECBDBB8-20B6-4B41-8044-7D609E6041D1}" srcOrd="1" destOrd="0" presId="urn:microsoft.com/office/officeart/2005/8/layout/lProcess2"/>
    <dgm:cxn modelId="{26555D5F-71C1-4D18-81E1-1628B1D27E2C}" type="presParOf" srcId="{28AD465D-BB14-4B4C-A838-474E8C1748B7}" destId="{928DB9FA-5A74-48A6-838C-0E7619FAF692}" srcOrd="2" destOrd="0" presId="urn:microsoft.com/office/officeart/2005/8/layout/lProcess2"/>
    <dgm:cxn modelId="{6C3D3945-090B-4067-BFF4-62E44778FAE2}" type="presParOf" srcId="{980005AF-7411-4229-98CA-086C8CA6700D}" destId="{2FA0E842-E285-4846-8448-51E65983D7C8}" srcOrd="7" destOrd="0" presId="urn:microsoft.com/office/officeart/2005/8/layout/lProcess2"/>
    <dgm:cxn modelId="{FA4DC581-4E8B-4222-B5D8-968FA165787A}" type="presParOf" srcId="{980005AF-7411-4229-98CA-086C8CA6700D}" destId="{92F2839F-B4AB-4D12-97EE-3B6CC5DE8BFC}" srcOrd="8" destOrd="0" presId="urn:microsoft.com/office/officeart/2005/8/layout/lProcess2"/>
    <dgm:cxn modelId="{117F5321-00AD-453A-A0B4-E97AE97097B4}" type="presParOf" srcId="{92F2839F-B4AB-4D12-97EE-3B6CC5DE8BFC}" destId="{CD651C21-1D62-4BAD-85A4-F0241660CC19}" srcOrd="0" destOrd="0" presId="urn:microsoft.com/office/officeart/2005/8/layout/lProcess2"/>
    <dgm:cxn modelId="{841828A2-F257-4867-93AB-4B77D3FCEFBC}" type="presParOf" srcId="{92F2839F-B4AB-4D12-97EE-3B6CC5DE8BFC}" destId="{D1597C9C-899A-4D86-A351-68EE0E236864}" srcOrd="1" destOrd="0" presId="urn:microsoft.com/office/officeart/2005/8/layout/lProcess2"/>
    <dgm:cxn modelId="{8ECCB381-14FC-4FF9-82AF-689EC930DA1B}" type="presParOf" srcId="{92F2839F-B4AB-4D12-97EE-3B6CC5DE8BFC}" destId="{5FD7A147-5580-4BF7-86FD-C084F0AA1FA2}" srcOrd="2" destOrd="0" presId="urn:microsoft.com/office/officeart/2005/8/layout/lProcess2"/>
    <dgm:cxn modelId="{0EDD2040-EBEB-441B-B5B6-04C9819E54C5}" type="presParOf" srcId="{5FD7A147-5580-4BF7-86FD-C084F0AA1FA2}" destId="{FF84DB5E-B598-4A87-BE54-0944EA842919}" srcOrd="0" destOrd="0" presId="urn:microsoft.com/office/officeart/2005/8/layout/lProcess2"/>
    <dgm:cxn modelId="{906410DA-4712-4B99-952D-7A7C9E44729E}" type="presParOf" srcId="{FF84DB5E-B598-4A87-BE54-0944EA842919}" destId="{A7B0906C-3969-4E75-ABEC-0915541621C7}" srcOrd="0" destOrd="0" presId="urn:microsoft.com/office/officeart/2005/8/layout/lProcess2"/>
    <dgm:cxn modelId="{26444064-E326-47A9-BB45-30E5BC1B9A81}" type="presParOf" srcId="{FF84DB5E-B598-4A87-BE54-0944EA842919}" destId="{58EC0A36-3BA1-4B2A-B69D-6D6625BA53B8}" srcOrd="1" destOrd="0" presId="urn:microsoft.com/office/officeart/2005/8/layout/lProcess2"/>
    <dgm:cxn modelId="{1FC2A1F2-9625-4BEA-856A-DF9238200902}" type="presParOf" srcId="{FF84DB5E-B598-4A87-BE54-0944EA842919}" destId="{9144478B-6E65-4D61-B9E4-FF05B5BE6CF6}" srcOrd="2" destOrd="0" presId="urn:microsoft.com/office/officeart/2005/8/layout/lProcess2"/>
    <dgm:cxn modelId="{AA4AB2AC-F33D-41DE-8883-C1D57170512A}" type="presParOf" srcId="{FF84DB5E-B598-4A87-BE54-0944EA842919}" destId="{AF297806-7B91-4EEF-A7B7-E2BBFE201E6E}" srcOrd="3" destOrd="0" presId="urn:microsoft.com/office/officeart/2005/8/layout/lProcess2"/>
    <dgm:cxn modelId="{19AD9E91-8F37-4413-8C3C-2525C03CD1AE}" type="presParOf" srcId="{FF84DB5E-B598-4A87-BE54-0944EA842919}" destId="{B7F69FA8-3129-45D0-A8E9-137F604A6E58}" srcOrd="4" destOrd="0" presId="urn:microsoft.com/office/officeart/2005/8/layout/lProcess2"/>
    <dgm:cxn modelId="{73FF3C08-90A4-4CD9-BB50-9B89D92F0446}" type="presParOf" srcId="{FF84DB5E-B598-4A87-BE54-0944EA842919}" destId="{BF518B39-AAE8-438F-B201-E9DEDB64DBF5}" srcOrd="5" destOrd="0" presId="urn:microsoft.com/office/officeart/2005/8/layout/lProcess2"/>
    <dgm:cxn modelId="{B46C5279-E852-40DE-97EA-D5741460E380}" type="presParOf" srcId="{FF84DB5E-B598-4A87-BE54-0944EA842919}" destId="{A3FA07B0-9D10-403F-8326-A41544F7CE85}" srcOrd="6" destOrd="0" presId="urn:microsoft.com/office/officeart/2005/8/layout/lProcess2"/>
    <dgm:cxn modelId="{D1BEABE6-1909-4C42-8BF6-00657CCB97B5}" type="presParOf" srcId="{FF84DB5E-B598-4A87-BE54-0944EA842919}" destId="{20F7E7EC-69A9-46CD-B729-D356AFFFFC8D}" srcOrd="7" destOrd="0" presId="urn:microsoft.com/office/officeart/2005/8/layout/lProcess2"/>
    <dgm:cxn modelId="{F657CCEF-C073-438F-AD59-17C688B070F1}" type="presParOf" srcId="{FF84DB5E-B598-4A87-BE54-0944EA842919}" destId="{E5F9994D-4A74-4DB9-B610-643886BFB4BD}" srcOrd="8" destOrd="0" presId="urn:microsoft.com/office/officeart/2005/8/layout/lProcess2"/>
    <dgm:cxn modelId="{D7B0EB1D-001A-4F0E-AB5F-05CCAFC183C9}" type="presParOf" srcId="{FF84DB5E-B598-4A87-BE54-0944EA842919}" destId="{2FD77F04-7649-4F2F-836E-335E54FDD5B0}" srcOrd="9" destOrd="0" presId="urn:microsoft.com/office/officeart/2005/8/layout/lProcess2"/>
    <dgm:cxn modelId="{EF925DC5-5EAA-4A74-BDA1-549B46F1A694}" type="presParOf" srcId="{FF84DB5E-B598-4A87-BE54-0944EA842919}" destId="{9A6D7155-7DAF-4F14-B4C4-D800B2FE9DAE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83815C-8699-4C57-806B-052EE9D28FD8}" type="doc">
      <dgm:prSet loTypeId="urn:microsoft.com/office/officeart/2011/layout/InterconnectedBlock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F7F53A-2DA0-4A44-B78B-E9CB14ADA1D1}">
      <dgm:prSet phldrT="[Text]"/>
      <dgm:spPr/>
      <dgm:t>
        <a:bodyPr/>
        <a:lstStyle/>
        <a:p>
          <a:pPr algn="ctr"/>
          <a:r>
            <a:rPr lang="fa-IR" b="1" dirty="0" smtClean="0">
              <a:cs typeface="Zar" panose="00000400000000000000" pitchFamily="2" charset="-78"/>
            </a:rPr>
            <a:t>رويكرد اول</a:t>
          </a:r>
          <a:endParaRPr lang="en-US" b="1" dirty="0">
            <a:cs typeface="Zar" panose="00000400000000000000" pitchFamily="2" charset="-78"/>
          </a:endParaRPr>
        </a:p>
      </dgm:t>
    </dgm:pt>
    <dgm:pt modelId="{F2DF17D8-A711-416B-A2A3-F12D53144925}" type="parTrans" cxnId="{971D70BB-7608-49EE-9849-ADBBB717D58D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1A59676E-32C4-4D88-91AC-D6E329B86BD8}" type="sibTrans" cxnId="{971D70BB-7608-49EE-9849-ADBBB717D58D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BA4D85E2-C3FD-4F48-8938-FC94540754C9}">
      <dgm:prSet phldrT="[Text]"/>
      <dgm:spPr/>
      <dgm:t>
        <a:bodyPr anchor="ctr"/>
        <a:lstStyle/>
        <a:p>
          <a:pPr algn="ctr"/>
          <a:r>
            <a:rPr lang="fa-IR" b="1" dirty="0" smtClean="0">
              <a:cs typeface="Zar" panose="00000400000000000000" pitchFamily="2" charset="-78"/>
            </a:rPr>
            <a:t>احكام ناظر به مسائل مبتلي‌به حكومت</a:t>
          </a:r>
          <a:endParaRPr lang="en-US" b="1" dirty="0">
            <a:cs typeface="Zar" panose="00000400000000000000" pitchFamily="2" charset="-78"/>
          </a:endParaRPr>
        </a:p>
      </dgm:t>
    </dgm:pt>
    <dgm:pt modelId="{C9D66035-6547-4F82-A00A-46FD1927517A}" type="parTrans" cxnId="{905EC4DA-682B-45C5-B57B-CC3D4B9F15ED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78F6B14A-261F-44F6-AA83-E13807B67872}" type="sibTrans" cxnId="{905EC4DA-682B-45C5-B57B-CC3D4B9F15ED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BF290310-9A1F-48AB-89B1-B38AB6234077}">
      <dgm:prSet phldrT="[Text]"/>
      <dgm:spPr/>
      <dgm:t>
        <a:bodyPr/>
        <a:lstStyle/>
        <a:p>
          <a:pPr algn="ctr"/>
          <a:r>
            <a:rPr lang="fa-IR" b="1" dirty="0" smtClean="0">
              <a:cs typeface="Zar" panose="00000400000000000000" pitchFamily="2" charset="-78"/>
            </a:rPr>
            <a:t>رويكرد دوم</a:t>
          </a:r>
          <a:endParaRPr lang="en-US" b="1" dirty="0">
            <a:cs typeface="Zar" panose="00000400000000000000" pitchFamily="2" charset="-78"/>
          </a:endParaRPr>
        </a:p>
      </dgm:t>
    </dgm:pt>
    <dgm:pt modelId="{FFF80503-F785-470C-BDB1-1BB7D41D2529}" type="parTrans" cxnId="{0C267E96-08EB-4C3D-8394-21E6B56B5A93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1B800D86-35A9-4270-B520-940819B03587}" type="sibTrans" cxnId="{0C267E96-08EB-4C3D-8394-21E6B56B5A93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F46FB613-2EC0-4711-B9C8-07536CC4C460}">
      <dgm:prSet phldrT="[Text]"/>
      <dgm:spPr/>
      <dgm:t>
        <a:bodyPr anchor="ctr"/>
        <a:lstStyle/>
        <a:p>
          <a:pPr algn="ctr"/>
          <a:r>
            <a:rPr lang="fa-IR" b="1" dirty="0" smtClean="0">
              <a:cs typeface="Zar" panose="00000400000000000000" pitchFamily="2" charset="-78"/>
            </a:rPr>
            <a:t>استنباط تمامي احكام با رويكرد اجتماعي</a:t>
          </a:r>
          <a:endParaRPr lang="en-US" b="1" dirty="0">
            <a:cs typeface="Zar" panose="00000400000000000000" pitchFamily="2" charset="-78"/>
          </a:endParaRPr>
        </a:p>
      </dgm:t>
    </dgm:pt>
    <dgm:pt modelId="{EE790E46-0A62-4BF4-BFFC-B3A6AE0F88F8}" type="parTrans" cxnId="{1135D380-2C46-4805-B822-8B7F2172CEE1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B929137C-5EBA-4F7D-9C60-68357F263F37}" type="sibTrans" cxnId="{1135D380-2C46-4805-B822-8B7F2172CEE1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C26F4624-FA83-49CC-A256-2C29A51D0431}">
      <dgm:prSet phldrT="[Text]"/>
      <dgm:spPr/>
      <dgm:t>
        <a:bodyPr/>
        <a:lstStyle/>
        <a:p>
          <a:pPr algn="ctr"/>
          <a:r>
            <a:rPr lang="fa-IR" b="1" dirty="0" smtClean="0">
              <a:cs typeface="Zar" panose="00000400000000000000" pitchFamily="2" charset="-78"/>
            </a:rPr>
            <a:t>رويكرد سوم</a:t>
          </a:r>
          <a:endParaRPr lang="en-US" b="1" dirty="0">
            <a:cs typeface="Zar" panose="00000400000000000000" pitchFamily="2" charset="-78"/>
          </a:endParaRPr>
        </a:p>
      </dgm:t>
    </dgm:pt>
    <dgm:pt modelId="{3E41D8BB-BBA8-4B4C-9EBF-01A1F70F43B8}" type="parTrans" cxnId="{D4DA18F5-EB32-40AF-8D1B-7517979BD267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54ABCA5B-DDE2-46B3-9C16-E842C93B79C4}" type="sibTrans" cxnId="{D4DA18F5-EB32-40AF-8D1B-7517979BD267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2FD6D0F4-BA2E-4D0B-B074-06296B716EFD}">
      <dgm:prSet phldrT="[Text]"/>
      <dgm:spPr/>
      <dgm:t>
        <a:bodyPr anchor="ctr"/>
        <a:lstStyle/>
        <a:p>
          <a:pPr algn="ctr"/>
          <a:r>
            <a:rPr lang="fa-IR" b="1" dirty="0" smtClean="0">
              <a:cs typeface="Zar" panose="00000400000000000000" pitchFamily="2" charset="-78"/>
            </a:rPr>
            <a:t>نظام‌سازي مبتني بر فقه</a:t>
          </a:r>
        </a:p>
        <a:p>
          <a:pPr algn="ctr"/>
          <a:r>
            <a:rPr lang="fa-IR" b="1" dirty="0" smtClean="0">
              <a:cs typeface="Zar" panose="00000400000000000000" pitchFamily="2" charset="-78"/>
            </a:rPr>
            <a:t>[طراحي الگوي نظام اجتماعي]</a:t>
          </a:r>
          <a:endParaRPr lang="en-US" b="1" dirty="0">
            <a:cs typeface="Zar" panose="00000400000000000000" pitchFamily="2" charset="-78"/>
          </a:endParaRPr>
        </a:p>
      </dgm:t>
    </dgm:pt>
    <dgm:pt modelId="{1E2C3C21-CB9D-4F51-A811-24BAE46C57EE}" type="parTrans" cxnId="{5D1411AE-70EE-46B1-9422-00B4E17C10E4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CD1D7C78-AE7F-4A3E-957D-D32384C5C686}" type="sibTrans" cxnId="{5D1411AE-70EE-46B1-9422-00B4E17C10E4}">
      <dgm:prSet/>
      <dgm:spPr/>
      <dgm:t>
        <a:bodyPr/>
        <a:lstStyle/>
        <a:p>
          <a:pPr algn="ctr"/>
          <a:endParaRPr lang="en-US" b="1">
            <a:cs typeface="Zar" panose="00000400000000000000" pitchFamily="2" charset="-78"/>
          </a:endParaRPr>
        </a:p>
      </dgm:t>
    </dgm:pt>
    <dgm:pt modelId="{166F5C31-9573-41A9-8A40-3976B55C6BF6}" type="pres">
      <dgm:prSet presAssocID="{DD83815C-8699-4C57-806B-052EE9D28FD8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144F6A-CCDA-4459-9CE4-A2ACD875A56A}" type="pres">
      <dgm:prSet presAssocID="{C26F4624-FA83-49CC-A256-2C29A51D0431}" presName="ChildAccent3" presStyleCnt="0"/>
      <dgm:spPr/>
    </dgm:pt>
    <dgm:pt modelId="{37617EF5-F223-4DAC-887A-39BD089B1867}" type="pres">
      <dgm:prSet presAssocID="{C26F4624-FA83-49CC-A256-2C29A51D0431}" presName="ChildAccent" presStyleLbl="alignImgPlace1" presStyleIdx="0" presStyleCnt="3" custScaleY="67269"/>
      <dgm:spPr/>
      <dgm:t>
        <a:bodyPr/>
        <a:lstStyle/>
        <a:p>
          <a:endParaRPr lang="en-US"/>
        </a:p>
      </dgm:t>
    </dgm:pt>
    <dgm:pt modelId="{E0FBFED0-9FF6-43A5-88B1-EF0AB083124F}" type="pres">
      <dgm:prSet presAssocID="{C26F4624-FA83-49CC-A256-2C29A51D0431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72585-DD8A-4301-A37D-08714BD28255}" type="pres">
      <dgm:prSet presAssocID="{C26F4624-FA83-49CC-A256-2C29A51D0431}" presName="Parent3" presStyleLbl="node1" presStyleIdx="0" presStyleCnt="3" custLinFactNeighborY="8056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3DD19-DC32-4FD4-B15B-186F043935EB}" type="pres">
      <dgm:prSet presAssocID="{BF290310-9A1F-48AB-89B1-B38AB6234077}" presName="ChildAccent2" presStyleCnt="0"/>
      <dgm:spPr/>
    </dgm:pt>
    <dgm:pt modelId="{D6709282-7C37-4E60-987C-048F30303BDB}" type="pres">
      <dgm:prSet presAssocID="{BF290310-9A1F-48AB-89B1-B38AB6234077}" presName="ChildAccent" presStyleLbl="alignImgPlace1" presStyleIdx="1" presStyleCnt="3" custScaleY="67269"/>
      <dgm:spPr/>
      <dgm:t>
        <a:bodyPr/>
        <a:lstStyle/>
        <a:p>
          <a:endParaRPr lang="en-US"/>
        </a:p>
      </dgm:t>
    </dgm:pt>
    <dgm:pt modelId="{B600E2E0-CC0F-485F-9136-C14173CCD4E2}" type="pres">
      <dgm:prSet presAssocID="{BF290310-9A1F-48AB-89B1-B38AB6234077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D422E-E92B-44B3-A60B-4D91A54B6BAD}" type="pres">
      <dgm:prSet presAssocID="{BF290310-9A1F-48AB-89B1-B38AB6234077}" presName="Parent2" presStyleLbl="node1" presStyleIdx="1" presStyleCnt="3" custLinFactNeighborY="9632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BB325-1190-46D4-AFBE-0A8D712AE973}" type="pres">
      <dgm:prSet presAssocID="{C4F7F53A-2DA0-4A44-B78B-E9CB14ADA1D1}" presName="ChildAccent1" presStyleCnt="0"/>
      <dgm:spPr/>
    </dgm:pt>
    <dgm:pt modelId="{F1F276B7-53A9-4CC0-A2BE-85341B10E5CB}" type="pres">
      <dgm:prSet presAssocID="{C4F7F53A-2DA0-4A44-B78B-E9CB14ADA1D1}" presName="ChildAccent" presStyleLbl="alignImgPlace1" presStyleIdx="2" presStyleCnt="3" custScaleY="67269"/>
      <dgm:spPr/>
      <dgm:t>
        <a:bodyPr/>
        <a:lstStyle/>
        <a:p>
          <a:endParaRPr lang="en-US"/>
        </a:p>
      </dgm:t>
    </dgm:pt>
    <dgm:pt modelId="{59235F61-F513-440A-81EF-8B15CF0C0049}" type="pres">
      <dgm:prSet presAssocID="{C4F7F53A-2DA0-4A44-B78B-E9CB14ADA1D1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A438C-7A2B-47C9-9827-FAF28F88A217}" type="pres">
      <dgm:prSet presAssocID="{C4F7F53A-2DA0-4A44-B78B-E9CB14ADA1D1}" presName="Parent1" presStyleLbl="node1" presStyleIdx="2" presStyleCnt="3" custLinFactY="20366" custLinFactNeighborY="10000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6C864-2D4A-4E1B-9FE7-1729FA39706A}" type="presOf" srcId="{F46FB613-2EC0-4711-B9C8-07536CC4C460}" destId="{D6709282-7C37-4E60-987C-048F30303BDB}" srcOrd="0" destOrd="0" presId="urn:microsoft.com/office/officeart/2011/layout/InterconnectedBlockProcess"/>
    <dgm:cxn modelId="{1D017277-708D-41B0-AFFD-4718960B30CD}" type="presOf" srcId="{BA4D85E2-C3FD-4F48-8938-FC94540754C9}" destId="{F1F276B7-53A9-4CC0-A2BE-85341B10E5CB}" srcOrd="0" destOrd="0" presId="urn:microsoft.com/office/officeart/2011/layout/InterconnectedBlockProcess"/>
    <dgm:cxn modelId="{C7E5A36F-8211-4345-A90D-2D37B79EE109}" type="presOf" srcId="{BF290310-9A1F-48AB-89B1-B38AB6234077}" destId="{852D422E-E92B-44B3-A60B-4D91A54B6BAD}" srcOrd="0" destOrd="0" presId="urn:microsoft.com/office/officeart/2011/layout/InterconnectedBlockProcess"/>
    <dgm:cxn modelId="{5D028D56-41BC-4C4C-85E9-A9D60C0C6312}" type="presOf" srcId="{C4F7F53A-2DA0-4A44-B78B-E9CB14ADA1D1}" destId="{5D6A438C-7A2B-47C9-9827-FAF28F88A217}" srcOrd="0" destOrd="0" presId="urn:microsoft.com/office/officeart/2011/layout/InterconnectedBlockProcess"/>
    <dgm:cxn modelId="{D4DA18F5-EB32-40AF-8D1B-7517979BD267}" srcId="{DD83815C-8699-4C57-806B-052EE9D28FD8}" destId="{C26F4624-FA83-49CC-A256-2C29A51D0431}" srcOrd="2" destOrd="0" parTransId="{3E41D8BB-BBA8-4B4C-9EBF-01A1F70F43B8}" sibTransId="{54ABCA5B-DDE2-46B3-9C16-E842C93B79C4}"/>
    <dgm:cxn modelId="{EDFEF9C1-6B2B-4D73-BF6F-904AC71753CA}" type="presOf" srcId="{C26F4624-FA83-49CC-A256-2C29A51D0431}" destId="{39872585-DD8A-4301-A37D-08714BD28255}" srcOrd="0" destOrd="0" presId="urn:microsoft.com/office/officeart/2011/layout/InterconnectedBlockProcess"/>
    <dgm:cxn modelId="{496255B0-A41C-4682-811B-00F953F646DD}" type="presOf" srcId="{F46FB613-2EC0-4711-B9C8-07536CC4C460}" destId="{B600E2E0-CC0F-485F-9136-C14173CCD4E2}" srcOrd="1" destOrd="0" presId="urn:microsoft.com/office/officeart/2011/layout/InterconnectedBlockProcess"/>
    <dgm:cxn modelId="{971D70BB-7608-49EE-9849-ADBBB717D58D}" srcId="{DD83815C-8699-4C57-806B-052EE9D28FD8}" destId="{C4F7F53A-2DA0-4A44-B78B-E9CB14ADA1D1}" srcOrd="0" destOrd="0" parTransId="{F2DF17D8-A711-416B-A2A3-F12D53144925}" sibTransId="{1A59676E-32C4-4D88-91AC-D6E329B86BD8}"/>
    <dgm:cxn modelId="{9034CC09-D73F-47BB-AEEE-2ED8738D1B05}" type="presOf" srcId="{BA4D85E2-C3FD-4F48-8938-FC94540754C9}" destId="{59235F61-F513-440A-81EF-8B15CF0C0049}" srcOrd="1" destOrd="0" presId="urn:microsoft.com/office/officeart/2011/layout/InterconnectedBlockProcess"/>
    <dgm:cxn modelId="{5D1411AE-70EE-46B1-9422-00B4E17C10E4}" srcId="{C26F4624-FA83-49CC-A256-2C29A51D0431}" destId="{2FD6D0F4-BA2E-4D0B-B074-06296B716EFD}" srcOrd="0" destOrd="0" parTransId="{1E2C3C21-CB9D-4F51-A811-24BAE46C57EE}" sibTransId="{CD1D7C78-AE7F-4A3E-957D-D32384C5C686}"/>
    <dgm:cxn modelId="{7582EE6F-5FB8-4621-AB03-96A4C21E2EDB}" type="presOf" srcId="{2FD6D0F4-BA2E-4D0B-B074-06296B716EFD}" destId="{37617EF5-F223-4DAC-887A-39BD089B1867}" srcOrd="0" destOrd="0" presId="urn:microsoft.com/office/officeart/2011/layout/InterconnectedBlockProcess"/>
    <dgm:cxn modelId="{905EC4DA-682B-45C5-B57B-CC3D4B9F15ED}" srcId="{C4F7F53A-2DA0-4A44-B78B-E9CB14ADA1D1}" destId="{BA4D85E2-C3FD-4F48-8938-FC94540754C9}" srcOrd="0" destOrd="0" parTransId="{C9D66035-6547-4F82-A00A-46FD1927517A}" sibTransId="{78F6B14A-261F-44F6-AA83-E13807B67872}"/>
    <dgm:cxn modelId="{1135D380-2C46-4805-B822-8B7F2172CEE1}" srcId="{BF290310-9A1F-48AB-89B1-B38AB6234077}" destId="{F46FB613-2EC0-4711-B9C8-07536CC4C460}" srcOrd="0" destOrd="0" parTransId="{EE790E46-0A62-4BF4-BFFC-B3A6AE0F88F8}" sibTransId="{B929137C-5EBA-4F7D-9C60-68357F263F37}"/>
    <dgm:cxn modelId="{0C267E96-08EB-4C3D-8394-21E6B56B5A93}" srcId="{DD83815C-8699-4C57-806B-052EE9D28FD8}" destId="{BF290310-9A1F-48AB-89B1-B38AB6234077}" srcOrd="1" destOrd="0" parTransId="{FFF80503-F785-470C-BDB1-1BB7D41D2529}" sibTransId="{1B800D86-35A9-4270-B520-940819B03587}"/>
    <dgm:cxn modelId="{4D2AEC65-EB7B-45D7-8CCF-4201E2BBD025}" type="presOf" srcId="{2FD6D0F4-BA2E-4D0B-B074-06296B716EFD}" destId="{E0FBFED0-9FF6-43A5-88B1-EF0AB083124F}" srcOrd="1" destOrd="0" presId="urn:microsoft.com/office/officeart/2011/layout/InterconnectedBlockProcess"/>
    <dgm:cxn modelId="{31DF94E1-52CD-40E2-97E6-F23C1257A7D8}" type="presOf" srcId="{DD83815C-8699-4C57-806B-052EE9D28FD8}" destId="{166F5C31-9573-41A9-8A40-3976B55C6BF6}" srcOrd="0" destOrd="0" presId="urn:microsoft.com/office/officeart/2011/layout/InterconnectedBlockProcess"/>
    <dgm:cxn modelId="{C2C5F350-73D4-449F-965B-4CD506436748}" type="presParOf" srcId="{166F5C31-9573-41A9-8A40-3976B55C6BF6}" destId="{00144F6A-CCDA-4459-9CE4-A2ACD875A56A}" srcOrd="0" destOrd="0" presId="urn:microsoft.com/office/officeart/2011/layout/InterconnectedBlockProcess"/>
    <dgm:cxn modelId="{D727B4EA-5CC4-4A6D-A462-ABE92E995407}" type="presParOf" srcId="{00144F6A-CCDA-4459-9CE4-A2ACD875A56A}" destId="{37617EF5-F223-4DAC-887A-39BD089B1867}" srcOrd="0" destOrd="0" presId="urn:microsoft.com/office/officeart/2011/layout/InterconnectedBlockProcess"/>
    <dgm:cxn modelId="{12A9F36F-50E7-4179-A2C4-76A9B7396584}" type="presParOf" srcId="{166F5C31-9573-41A9-8A40-3976B55C6BF6}" destId="{E0FBFED0-9FF6-43A5-88B1-EF0AB083124F}" srcOrd="1" destOrd="0" presId="urn:microsoft.com/office/officeart/2011/layout/InterconnectedBlockProcess"/>
    <dgm:cxn modelId="{F3EEAA65-4E7F-4489-88CA-2125F1EB7456}" type="presParOf" srcId="{166F5C31-9573-41A9-8A40-3976B55C6BF6}" destId="{39872585-DD8A-4301-A37D-08714BD28255}" srcOrd="2" destOrd="0" presId="urn:microsoft.com/office/officeart/2011/layout/InterconnectedBlockProcess"/>
    <dgm:cxn modelId="{6B2F3C12-AA42-4D29-8D6B-934E6F00429E}" type="presParOf" srcId="{166F5C31-9573-41A9-8A40-3976B55C6BF6}" destId="{B0E3DD19-DC32-4FD4-B15B-186F043935EB}" srcOrd="3" destOrd="0" presId="urn:microsoft.com/office/officeart/2011/layout/InterconnectedBlockProcess"/>
    <dgm:cxn modelId="{F9F99732-98E2-44FF-848D-0ADF4B802D25}" type="presParOf" srcId="{B0E3DD19-DC32-4FD4-B15B-186F043935EB}" destId="{D6709282-7C37-4E60-987C-048F30303BDB}" srcOrd="0" destOrd="0" presId="urn:microsoft.com/office/officeart/2011/layout/InterconnectedBlockProcess"/>
    <dgm:cxn modelId="{840B32C9-1842-4E17-9119-F2CE0BFC96C9}" type="presParOf" srcId="{166F5C31-9573-41A9-8A40-3976B55C6BF6}" destId="{B600E2E0-CC0F-485F-9136-C14173CCD4E2}" srcOrd="4" destOrd="0" presId="urn:microsoft.com/office/officeart/2011/layout/InterconnectedBlockProcess"/>
    <dgm:cxn modelId="{0890E9B6-7339-4571-903E-DC4E996A7C29}" type="presParOf" srcId="{166F5C31-9573-41A9-8A40-3976B55C6BF6}" destId="{852D422E-E92B-44B3-A60B-4D91A54B6BAD}" srcOrd="5" destOrd="0" presId="urn:microsoft.com/office/officeart/2011/layout/InterconnectedBlockProcess"/>
    <dgm:cxn modelId="{0B27FEDF-848F-4C86-8983-B8ECB97A91A8}" type="presParOf" srcId="{166F5C31-9573-41A9-8A40-3976B55C6BF6}" destId="{2FBBB325-1190-46D4-AFBE-0A8D712AE973}" srcOrd="6" destOrd="0" presId="urn:microsoft.com/office/officeart/2011/layout/InterconnectedBlockProcess"/>
    <dgm:cxn modelId="{812384F7-3E9F-4E04-AC35-683858A3BEC0}" type="presParOf" srcId="{2FBBB325-1190-46D4-AFBE-0A8D712AE973}" destId="{F1F276B7-53A9-4CC0-A2BE-85341B10E5CB}" srcOrd="0" destOrd="0" presId="urn:microsoft.com/office/officeart/2011/layout/InterconnectedBlockProcess"/>
    <dgm:cxn modelId="{CA9C8931-BA77-4DEA-AA46-277AE63DA6B9}" type="presParOf" srcId="{166F5C31-9573-41A9-8A40-3976B55C6BF6}" destId="{59235F61-F513-440A-81EF-8B15CF0C0049}" srcOrd="7" destOrd="0" presId="urn:microsoft.com/office/officeart/2011/layout/InterconnectedBlockProcess"/>
    <dgm:cxn modelId="{00654F71-6A8B-4051-BE43-D58D35004BD6}" type="presParOf" srcId="{166F5C31-9573-41A9-8A40-3976B55C6BF6}" destId="{5D6A438C-7A2B-47C9-9827-FAF28F88A217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AA414B-093B-412F-8BEA-92FFF423A212}" type="doc">
      <dgm:prSet loTypeId="urn:microsoft.com/office/officeart/2005/8/layout/radial1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342597-7034-4122-82CC-F68EAD0CC5C9}">
      <dgm:prSet phldrT="[Text]" custT="1"/>
      <dgm:spPr>
        <a:solidFill>
          <a:srgbClr val="7030A0"/>
        </a:solidFill>
      </dgm:spPr>
      <dgm:t>
        <a:bodyPr/>
        <a:lstStyle/>
        <a:p>
          <a:r>
            <a:rPr lang="fa-IR" sz="2800" b="1" dirty="0" smtClean="0">
              <a:cs typeface="Zar" panose="00000400000000000000" pitchFamily="2" charset="-78"/>
            </a:rPr>
            <a:t>ادريسيان</a:t>
          </a:r>
          <a:br>
            <a:rPr lang="fa-IR" sz="2800" b="1" dirty="0" smtClean="0">
              <a:cs typeface="Zar" panose="00000400000000000000" pitchFamily="2" charset="-78"/>
            </a:rPr>
          </a:br>
          <a:r>
            <a:rPr lang="fa-IR" sz="2800" b="1" dirty="0" smtClean="0">
              <a:cs typeface="Zar" panose="00000400000000000000" pitchFamily="2" charset="-78"/>
            </a:rPr>
            <a:t>197 سال</a:t>
          </a:r>
          <a:endParaRPr lang="en-US" sz="2800" b="1" dirty="0">
            <a:cs typeface="Zar" panose="00000400000000000000" pitchFamily="2" charset="-78"/>
          </a:endParaRPr>
        </a:p>
      </dgm:t>
    </dgm:pt>
    <dgm:pt modelId="{D5C67F59-2C43-4A95-8900-77438C35F829}" type="parTrans" cxnId="{17C9436C-121D-40C8-A482-676A3544E510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48965B8A-4192-4CAA-A0D3-476A653DA18B}" type="sibTrans" cxnId="{17C9436C-121D-40C8-A482-676A3544E510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545DBF78-A23C-45B6-AE97-F42E9A1CD381}">
      <dgm:prSet phldrT="[Text]" custT="1"/>
      <dgm:spPr/>
      <dgm:t>
        <a:bodyPr/>
        <a:lstStyle/>
        <a:p>
          <a:r>
            <a:rPr lang="fa-IR" sz="1800" b="1" dirty="0" smtClean="0">
              <a:cs typeface="Zar" panose="00000400000000000000" pitchFamily="2" charset="-78"/>
            </a:rPr>
            <a:t>طبرستان</a:t>
          </a:r>
          <a:br>
            <a:rPr lang="fa-IR" sz="1800" b="1" dirty="0" smtClean="0">
              <a:cs typeface="Zar" panose="00000400000000000000" pitchFamily="2" charset="-78"/>
            </a:rPr>
          </a:br>
          <a:r>
            <a:rPr lang="fa-IR" sz="1800" b="1" dirty="0" smtClean="0">
              <a:cs typeface="Zar" panose="00000400000000000000" pitchFamily="2" charset="-78"/>
            </a:rPr>
            <a:t>64 سال</a:t>
          </a:r>
          <a:endParaRPr lang="en-US" sz="1800" b="1" dirty="0">
            <a:cs typeface="Zar" panose="00000400000000000000" pitchFamily="2" charset="-78"/>
          </a:endParaRPr>
        </a:p>
      </dgm:t>
    </dgm:pt>
    <dgm:pt modelId="{414704DC-C3E3-48B7-8130-A6F83F8F72A3}" type="parTrans" cxnId="{6AB0C587-D852-4F05-B969-58BA0B408BCA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95C67C9B-29F2-4FAD-9216-689FE3692D34}" type="sibTrans" cxnId="{6AB0C587-D852-4F05-B969-58BA0B408BCA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FC6FFBB6-C949-414C-BAB3-86AC63487121}">
      <dgm:prSet phldrT="[Text]" custT="1"/>
      <dgm:spPr>
        <a:solidFill>
          <a:srgbClr val="FF0000"/>
        </a:solidFill>
      </dgm:spPr>
      <dgm:t>
        <a:bodyPr/>
        <a:lstStyle/>
        <a:p>
          <a:r>
            <a:rPr lang="fa-IR" sz="2000" b="1" dirty="0" smtClean="0">
              <a:cs typeface="Zar" panose="00000400000000000000" pitchFamily="2" charset="-78"/>
            </a:rPr>
            <a:t>حمدانيان</a:t>
          </a:r>
          <a:br>
            <a:rPr lang="fa-IR" sz="2000" b="1" dirty="0" smtClean="0">
              <a:cs typeface="Zar" panose="00000400000000000000" pitchFamily="2" charset="-78"/>
            </a:rPr>
          </a:br>
          <a:r>
            <a:rPr lang="fa-IR" sz="2000" b="1" dirty="0" smtClean="0">
              <a:cs typeface="Zar" panose="00000400000000000000" pitchFamily="2" charset="-78"/>
            </a:rPr>
            <a:t>98 سال</a:t>
          </a:r>
          <a:endParaRPr lang="en-US" sz="2000" b="1" dirty="0">
            <a:cs typeface="Zar" panose="00000400000000000000" pitchFamily="2" charset="-78"/>
          </a:endParaRPr>
        </a:p>
      </dgm:t>
    </dgm:pt>
    <dgm:pt modelId="{42179737-A5F7-42C4-830B-F750F6EBDC00}" type="parTrans" cxnId="{185A2EB4-2E50-4DF5-83F8-AB4F36D09525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73D825E7-5501-4E8D-9D14-56EA8CC247AD}" type="sibTrans" cxnId="{185A2EB4-2E50-4DF5-83F8-AB4F36D09525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1D9043B1-B8BD-4698-BA03-09D57EC1661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a-IR" sz="4000" b="1" dirty="0" smtClean="0">
              <a:cs typeface="Zar" panose="00000400000000000000" pitchFamily="2" charset="-78"/>
            </a:rPr>
            <a:t>فاطميون</a:t>
          </a:r>
          <a:br>
            <a:rPr lang="fa-IR" sz="4000" b="1" dirty="0" smtClean="0">
              <a:cs typeface="Zar" panose="00000400000000000000" pitchFamily="2" charset="-78"/>
            </a:rPr>
          </a:br>
          <a:r>
            <a:rPr lang="fa-IR" sz="4000" b="1" dirty="0" smtClean="0">
              <a:cs typeface="Zar" panose="00000400000000000000" pitchFamily="2" charset="-78"/>
            </a:rPr>
            <a:t>262 سال</a:t>
          </a:r>
        </a:p>
      </dgm:t>
    </dgm:pt>
    <dgm:pt modelId="{9932C2D0-65DA-461C-A9BC-2858083C6ECC}" type="parTrans" cxnId="{031B810C-602E-447F-B2B4-3FEE78893B4D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DCB7B29D-48BB-44BF-B640-40B75E8425ED}" type="sibTrans" cxnId="{031B810C-602E-447F-B2B4-3FEE78893B4D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848FB933-9051-4B9A-A866-13DE88172244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2400" b="1" dirty="0" smtClean="0">
              <a:cs typeface="Zar" panose="00000400000000000000" pitchFamily="2" charset="-78"/>
            </a:rPr>
            <a:t>آل بويه</a:t>
          </a:r>
          <a:br>
            <a:rPr lang="fa-IR" sz="2400" b="1" dirty="0" smtClean="0">
              <a:cs typeface="Zar" panose="00000400000000000000" pitchFamily="2" charset="-78"/>
            </a:rPr>
          </a:br>
          <a:r>
            <a:rPr lang="fa-IR" sz="2400" b="1" dirty="0" smtClean="0">
              <a:cs typeface="Zar" panose="00000400000000000000" pitchFamily="2" charset="-78"/>
            </a:rPr>
            <a:t>123 سال</a:t>
          </a:r>
          <a:endParaRPr lang="en-US" sz="2400" b="1" dirty="0">
            <a:cs typeface="Zar" panose="00000400000000000000" pitchFamily="2" charset="-78"/>
          </a:endParaRPr>
        </a:p>
      </dgm:t>
    </dgm:pt>
    <dgm:pt modelId="{2AE015A9-6119-4D1A-BBF0-19E0F7E9236F}" type="parTrans" cxnId="{3D2388A7-053E-4EDA-B05B-3565346F2AF3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38EE7D45-2921-4F20-9A15-A818784A554D}" type="sibTrans" cxnId="{3D2388A7-053E-4EDA-B05B-3565346F2AF3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BA446DED-12BB-4FA0-BBA3-E9A75F48CFC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a-IR" b="1" dirty="0" smtClean="0">
              <a:cs typeface="Zar" panose="00000400000000000000" pitchFamily="2" charset="-78"/>
            </a:rPr>
            <a:t>سربداران</a:t>
          </a:r>
          <a:br>
            <a:rPr lang="fa-IR" b="1" dirty="0" smtClean="0">
              <a:cs typeface="Zar" panose="00000400000000000000" pitchFamily="2" charset="-78"/>
            </a:rPr>
          </a:br>
          <a:r>
            <a:rPr lang="fa-IR" b="1" dirty="0" smtClean="0">
              <a:cs typeface="Zar" panose="00000400000000000000" pitchFamily="2" charset="-78"/>
            </a:rPr>
            <a:t>45 سال</a:t>
          </a:r>
          <a:endParaRPr lang="en-US" b="1" dirty="0">
            <a:cs typeface="Zar" panose="00000400000000000000" pitchFamily="2" charset="-78"/>
          </a:endParaRPr>
        </a:p>
      </dgm:t>
    </dgm:pt>
    <dgm:pt modelId="{89D2E6C4-C75A-44ED-BEE7-C6CE076E5FED}" type="parTrans" cxnId="{ABEDEA20-D48C-4C05-8B52-38BA8E863966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7BA01B64-F081-4FC0-8278-C518DED9248E}" type="sibTrans" cxnId="{ABEDEA20-D48C-4C05-8B52-38BA8E863966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19219665-A755-4559-9D52-27AEA96EA23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a-IR" sz="3200" b="1" dirty="0" smtClean="0">
              <a:cs typeface="Zar" panose="00000400000000000000" pitchFamily="2" charset="-78"/>
            </a:rPr>
            <a:t>صفويّه</a:t>
          </a:r>
          <a:br>
            <a:rPr lang="fa-IR" sz="3200" b="1" dirty="0" smtClean="0">
              <a:cs typeface="Zar" panose="00000400000000000000" pitchFamily="2" charset="-78"/>
            </a:rPr>
          </a:br>
          <a:r>
            <a:rPr lang="fa-IR" sz="3200" b="1" dirty="0" smtClean="0">
              <a:cs typeface="Zar" panose="00000400000000000000" pitchFamily="2" charset="-78"/>
            </a:rPr>
            <a:t>221 سال</a:t>
          </a:r>
          <a:endParaRPr lang="en-US" sz="3200" b="1" dirty="0">
            <a:cs typeface="Zar" panose="00000400000000000000" pitchFamily="2" charset="-78"/>
          </a:endParaRPr>
        </a:p>
      </dgm:t>
    </dgm:pt>
    <dgm:pt modelId="{FD6DCA3A-CDB8-4F7B-9CFA-145B5947CD22}" type="parTrans" cxnId="{9A30ACBB-7BC0-4F51-B124-86C14DEBAA66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900F8516-87D5-453D-AF78-D0DC86D75EE6}" type="sibTrans" cxnId="{9A30ACBB-7BC0-4F51-B124-86C14DEBAA66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B8F8B28C-408B-4EFF-AB4B-1348BE8DF49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a-IR" sz="2800" b="1" dirty="0" smtClean="0">
              <a:cs typeface="Zar" panose="00000400000000000000" pitchFamily="2" charset="-78"/>
            </a:rPr>
            <a:t>قاجار</a:t>
          </a:r>
          <a:br>
            <a:rPr lang="fa-IR" sz="2800" b="1" dirty="0" smtClean="0">
              <a:cs typeface="Zar" panose="00000400000000000000" pitchFamily="2" charset="-78"/>
            </a:rPr>
          </a:br>
          <a:r>
            <a:rPr lang="fa-IR" sz="2800" b="1" dirty="0" smtClean="0">
              <a:cs typeface="Zar" panose="00000400000000000000" pitchFamily="2" charset="-78"/>
            </a:rPr>
            <a:t>130 سال</a:t>
          </a:r>
          <a:endParaRPr lang="en-US" sz="2800" b="1" dirty="0">
            <a:cs typeface="Zar" panose="00000400000000000000" pitchFamily="2" charset="-78"/>
          </a:endParaRPr>
        </a:p>
      </dgm:t>
    </dgm:pt>
    <dgm:pt modelId="{DA6524C4-D1DA-4D16-A469-571444FEA441}" type="parTrans" cxnId="{726BAA0A-CEF5-4EAB-AC77-03A71FD004DA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2588F364-DCAF-46B5-825D-E43D343C1EA5}" type="sibTrans" cxnId="{726BAA0A-CEF5-4EAB-AC77-03A71FD004DA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58254CF6-55AD-4542-A3FF-8FE9F3E8C2B2}">
      <dgm:prSet phldrT="[Text]"/>
      <dgm:spPr/>
      <dgm:t>
        <a:bodyPr/>
        <a:lstStyle/>
        <a:p>
          <a:endParaRPr lang="en-US" b="1" dirty="0">
            <a:solidFill>
              <a:schemeClr val="bg1">
                <a:lumMod val="65000"/>
              </a:schemeClr>
            </a:solidFill>
            <a:cs typeface="Zar" panose="00000400000000000000" pitchFamily="2" charset="-78"/>
          </a:endParaRPr>
        </a:p>
      </dgm:t>
    </dgm:pt>
    <dgm:pt modelId="{CE597D37-D0FF-4D3C-B6B4-64C2BF00EB46}" type="sibTrans" cxnId="{0CD4325D-5AF5-475F-9DCB-06A6C2A99208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4B8B1431-2056-48D8-A1C5-E54CA93CA4AE}" type="parTrans" cxnId="{0CD4325D-5AF5-475F-9DCB-06A6C2A99208}">
      <dgm:prSet/>
      <dgm:spPr/>
      <dgm:t>
        <a:bodyPr/>
        <a:lstStyle/>
        <a:p>
          <a:endParaRPr lang="en-US" b="1">
            <a:cs typeface="Zar" panose="00000400000000000000" pitchFamily="2" charset="-78"/>
          </a:endParaRPr>
        </a:p>
      </dgm:t>
    </dgm:pt>
    <dgm:pt modelId="{AE4B5D68-CC62-4ADA-B8BD-F2B2F484716A}" type="pres">
      <dgm:prSet presAssocID="{6DAA414B-093B-412F-8BEA-92FFF423A21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0430CC-4E1C-4F95-904B-EF66D02E98C4}" type="pres">
      <dgm:prSet presAssocID="{58254CF6-55AD-4542-A3FF-8FE9F3E8C2B2}" presName="centerShape" presStyleLbl="node0" presStyleIdx="0" presStyleCnt="1" custScaleX="6866" custScaleY="6866"/>
      <dgm:spPr/>
      <dgm:t>
        <a:bodyPr/>
        <a:lstStyle/>
        <a:p>
          <a:endParaRPr lang="en-US"/>
        </a:p>
      </dgm:t>
    </dgm:pt>
    <dgm:pt modelId="{40CDC70D-305C-43D1-B3E2-090668D0587A}" type="pres">
      <dgm:prSet presAssocID="{89D2E6C4-C75A-44ED-BEE7-C6CE076E5FED}" presName="Name9" presStyleLbl="parChTrans1D2" presStyleIdx="0" presStyleCnt="8"/>
      <dgm:spPr/>
    </dgm:pt>
    <dgm:pt modelId="{DAB70458-19E2-4CFF-B0FD-E0C02DA0E23B}" type="pres">
      <dgm:prSet presAssocID="{89D2E6C4-C75A-44ED-BEE7-C6CE076E5FED}" presName="connTx" presStyleLbl="parChTrans1D2" presStyleIdx="0" presStyleCnt="8"/>
      <dgm:spPr/>
    </dgm:pt>
    <dgm:pt modelId="{AC458A4B-CA22-4DB0-902D-CCACAE5C862B}" type="pres">
      <dgm:prSet presAssocID="{BA446DED-12BB-4FA0-BBA3-E9A75F48CFC9}" presName="node" presStyleLbl="node1" presStyleIdx="0" presStyleCnt="8" custScaleX="67405" custScaleY="67405" custRadScaleRad="75469" custRadScaleInc="104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84847-268D-4D44-BF63-866C05ABC2B3}" type="pres">
      <dgm:prSet presAssocID="{FD6DCA3A-CDB8-4F7B-9CFA-145B5947CD22}" presName="Name9" presStyleLbl="parChTrans1D2" presStyleIdx="1" presStyleCnt="8"/>
      <dgm:spPr/>
    </dgm:pt>
    <dgm:pt modelId="{DB2E81D3-F2BB-4834-AE61-979849A9F39A}" type="pres">
      <dgm:prSet presAssocID="{FD6DCA3A-CDB8-4F7B-9CFA-145B5947CD22}" presName="connTx" presStyleLbl="parChTrans1D2" presStyleIdx="1" presStyleCnt="8"/>
      <dgm:spPr/>
    </dgm:pt>
    <dgm:pt modelId="{38FBB7F1-E3BA-4C80-A6F3-B905FAA08070}" type="pres">
      <dgm:prSet presAssocID="{19219665-A755-4559-9D52-27AEA96EA232}" presName="node" presStyleLbl="node1" presStyleIdx="1" presStyleCnt="8" custScaleX="151210" custScaleY="151210" custRadScaleRad="134573" custRadScaleInc="63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81566-5170-40E3-95EC-2C692E2F05E1}" type="pres">
      <dgm:prSet presAssocID="{DA6524C4-D1DA-4D16-A469-571444FEA441}" presName="Name9" presStyleLbl="parChTrans1D2" presStyleIdx="2" presStyleCnt="8"/>
      <dgm:spPr/>
    </dgm:pt>
    <dgm:pt modelId="{FF502266-A8C9-4716-94E2-7E02EDE585E3}" type="pres">
      <dgm:prSet presAssocID="{DA6524C4-D1DA-4D16-A469-571444FEA441}" presName="connTx" presStyleLbl="parChTrans1D2" presStyleIdx="2" presStyleCnt="8"/>
      <dgm:spPr/>
    </dgm:pt>
    <dgm:pt modelId="{54C2A603-4BCE-4665-BA2C-830A53B0588F}" type="pres">
      <dgm:prSet presAssocID="{B8F8B28C-408B-4EFF-AB4B-1348BE8DF49E}" presName="node" presStyleLbl="node1" presStyleIdx="2" presStyleCnt="8" custScaleX="123862" custScaleY="123862" custRadScaleRad="129463" custRadScaleInc="55141">
        <dgm:presLayoutVars>
          <dgm:bulletEnabled val="1"/>
        </dgm:presLayoutVars>
      </dgm:prSet>
      <dgm:spPr/>
    </dgm:pt>
    <dgm:pt modelId="{99A31ECC-771D-4184-9A1C-6221CFEDB072}" type="pres">
      <dgm:prSet presAssocID="{2AE015A9-6119-4D1A-BBF0-19E0F7E9236F}" presName="Name9" presStyleLbl="parChTrans1D2" presStyleIdx="3" presStyleCnt="8"/>
      <dgm:spPr/>
    </dgm:pt>
    <dgm:pt modelId="{F306D93F-0717-4039-9119-3F4229967534}" type="pres">
      <dgm:prSet presAssocID="{2AE015A9-6119-4D1A-BBF0-19E0F7E9236F}" presName="connTx" presStyleLbl="parChTrans1D2" presStyleIdx="3" presStyleCnt="8"/>
      <dgm:spPr/>
    </dgm:pt>
    <dgm:pt modelId="{7468AD6B-0C8D-429B-983D-228515909F70}" type="pres">
      <dgm:prSet presAssocID="{848FB933-9051-4B9A-A866-13DE88172244}" presName="node" presStyleLbl="node1" presStyleIdx="3" presStyleCnt="8" custScaleX="112309" custScaleY="112309" custRadScaleRad="112573" custRadScaleInc="37644">
        <dgm:presLayoutVars>
          <dgm:bulletEnabled val="1"/>
        </dgm:presLayoutVars>
      </dgm:prSet>
      <dgm:spPr/>
    </dgm:pt>
    <dgm:pt modelId="{69E36FD0-99BF-4B5C-95A8-75AAEBB6D3B6}" type="pres">
      <dgm:prSet presAssocID="{D5C67F59-2C43-4A95-8900-77438C35F829}" presName="Name9" presStyleLbl="parChTrans1D2" presStyleIdx="4" presStyleCnt="8"/>
      <dgm:spPr/>
    </dgm:pt>
    <dgm:pt modelId="{7B55E127-9715-4DB7-AAAD-262A06010F51}" type="pres">
      <dgm:prSet presAssocID="{D5C67F59-2C43-4A95-8900-77438C35F829}" presName="connTx" presStyleLbl="parChTrans1D2" presStyleIdx="4" presStyleCnt="8"/>
      <dgm:spPr/>
    </dgm:pt>
    <dgm:pt modelId="{30355ED0-CE40-4F04-BF91-DAFC4B2D003A}" type="pres">
      <dgm:prSet presAssocID="{4E342597-7034-4122-82CC-F68EAD0CC5C9}" presName="node" presStyleLbl="node1" presStyleIdx="4" presStyleCnt="8" custScaleX="141580" custScaleY="141580" custRadScaleRad="91361" custRadScaleInc="69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396FE-FF7A-4918-81B0-E755EC695B03}" type="pres">
      <dgm:prSet presAssocID="{414704DC-C3E3-48B7-8130-A6F83F8F72A3}" presName="Name9" presStyleLbl="parChTrans1D2" presStyleIdx="5" presStyleCnt="8"/>
      <dgm:spPr/>
    </dgm:pt>
    <dgm:pt modelId="{D0D4D5C4-45F6-4E3F-96A2-95D2F83D1A12}" type="pres">
      <dgm:prSet presAssocID="{414704DC-C3E3-48B7-8130-A6F83F8F72A3}" presName="connTx" presStyleLbl="parChTrans1D2" presStyleIdx="5" presStyleCnt="8"/>
      <dgm:spPr/>
    </dgm:pt>
    <dgm:pt modelId="{E7DE2C71-4FBC-4952-B613-EE42AB2EC3CD}" type="pres">
      <dgm:prSet presAssocID="{545DBF78-A23C-45B6-AE97-F42E9A1CD381}" presName="node" presStyleLbl="node1" presStyleIdx="5" presStyleCnt="8" custScaleX="72840" custScaleY="72840" custRadScaleRad="160557" custRadScaleInc="45219">
        <dgm:presLayoutVars>
          <dgm:bulletEnabled val="1"/>
        </dgm:presLayoutVars>
      </dgm:prSet>
      <dgm:spPr/>
    </dgm:pt>
    <dgm:pt modelId="{7065E6EF-DF3E-427F-A640-4729BC14E2F1}" type="pres">
      <dgm:prSet presAssocID="{42179737-A5F7-42C4-830B-F750F6EBDC00}" presName="Name9" presStyleLbl="parChTrans1D2" presStyleIdx="6" presStyleCnt="8"/>
      <dgm:spPr/>
    </dgm:pt>
    <dgm:pt modelId="{D314F5DE-C7A3-47DB-A7F3-8CA195F5913C}" type="pres">
      <dgm:prSet presAssocID="{42179737-A5F7-42C4-830B-F750F6EBDC00}" presName="connTx" presStyleLbl="parChTrans1D2" presStyleIdx="6" presStyleCnt="8"/>
      <dgm:spPr/>
    </dgm:pt>
    <dgm:pt modelId="{3A1C9ACE-19FB-49C5-86CB-A6261BA13F50}" type="pres">
      <dgm:prSet presAssocID="{FC6FFBB6-C949-414C-BAB3-86AC63487121}" presName="node" presStyleLbl="node1" presStyleIdx="6" presStyleCnt="8" custScaleX="94793" custScaleY="94793" custRadScaleRad="119039" custRadScaleInc="-57242">
        <dgm:presLayoutVars>
          <dgm:bulletEnabled val="1"/>
        </dgm:presLayoutVars>
      </dgm:prSet>
      <dgm:spPr/>
    </dgm:pt>
    <dgm:pt modelId="{93562556-0D29-4FA5-9AC4-DCD1B68C8036}" type="pres">
      <dgm:prSet presAssocID="{9932C2D0-65DA-461C-A9BC-2858083C6ECC}" presName="Name9" presStyleLbl="parChTrans1D2" presStyleIdx="7" presStyleCnt="8"/>
      <dgm:spPr/>
    </dgm:pt>
    <dgm:pt modelId="{BEA45A16-C427-42DD-8A83-9B5B5167E8A8}" type="pres">
      <dgm:prSet presAssocID="{9932C2D0-65DA-461C-A9BC-2858083C6ECC}" presName="connTx" presStyleLbl="parChTrans1D2" presStyleIdx="7" presStyleCnt="8"/>
      <dgm:spPr/>
    </dgm:pt>
    <dgm:pt modelId="{5D1F2A6A-053C-4574-A74F-593B30E6AAA1}" type="pres">
      <dgm:prSet presAssocID="{1D9043B1-B8BD-4698-BA03-09D57EC16613}" presName="node" presStyleLbl="node1" presStyleIdx="7" presStyleCnt="8" custScaleX="208165" custScaleY="208165" custRadScaleRad="90964" custRadScaleInc="-13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81117F-5F07-431F-BC3B-7A593B338F19}" type="presOf" srcId="{414704DC-C3E3-48B7-8130-A6F83F8F72A3}" destId="{27D396FE-FF7A-4918-81B0-E755EC695B03}" srcOrd="0" destOrd="0" presId="urn:microsoft.com/office/officeart/2005/8/layout/radial1"/>
    <dgm:cxn modelId="{F8700820-1E1E-42CA-92A8-3F17A3B369C4}" type="presOf" srcId="{FC6FFBB6-C949-414C-BAB3-86AC63487121}" destId="{3A1C9ACE-19FB-49C5-86CB-A6261BA13F50}" srcOrd="0" destOrd="0" presId="urn:microsoft.com/office/officeart/2005/8/layout/radial1"/>
    <dgm:cxn modelId="{F4D79037-11B8-413B-853C-496926601CAA}" type="presOf" srcId="{BA446DED-12BB-4FA0-BBA3-E9A75F48CFC9}" destId="{AC458A4B-CA22-4DB0-902D-CCACAE5C862B}" srcOrd="0" destOrd="0" presId="urn:microsoft.com/office/officeart/2005/8/layout/radial1"/>
    <dgm:cxn modelId="{0CD4325D-5AF5-475F-9DCB-06A6C2A99208}" srcId="{6DAA414B-093B-412F-8BEA-92FFF423A212}" destId="{58254CF6-55AD-4542-A3FF-8FE9F3E8C2B2}" srcOrd="0" destOrd="0" parTransId="{4B8B1431-2056-48D8-A1C5-E54CA93CA4AE}" sibTransId="{CE597D37-D0FF-4D3C-B6B4-64C2BF00EB46}"/>
    <dgm:cxn modelId="{345A0B11-A307-4825-9E0F-75DE46AAA9F3}" type="presOf" srcId="{B8F8B28C-408B-4EFF-AB4B-1348BE8DF49E}" destId="{54C2A603-4BCE-4665-BA2C-830A53B0588F}" srcOrd="0" destOrd="0" presId="urn:microsoft.com/office/officeart/2005/8/layout/radial1"/>
    <dgm:cxn modelId="{B74B4AC6-1051-4FE0-BD36-64723A6944A4}" type="presOf" srcId="{DA6524C4-D1DA-4D16-A469-571444FEA441}" destId="{A9981566-5170-40E3-95EC-2C692E2F05E1}" srcOrd="0" destOrd="0" presId="urn:microsoft.com/office/officeart/2005/8/layout/radial1"/>
    <dgm:cxn modelId="{F5A50D11-2966-44CB-B718-25496D018C58}" type="presOf" srcId="{1D9043B1-B8BD-4698-BA03-09D57EC16613}" destId="{5D1F2A6A-053C-4574-A74F-593B30E6AAA1}" srcOrd="0" destOrd="0" presId="urn:microsoft.com/office/officeart/2005/8/layout/radial1"/>
    <dgm:cxn modelId="{6AB0C587-D852-4F05-B969-58BA0B408BCA}" srcId="{58254CF6-55AD-4542-A3FF-8FE9F3E8C2B2}" destId="{545DBF78-A23C-45B6-AE97-F42E9A1CD381}" srcOrd="5" destOrd="0" parTransId="{414704DC-C3E3-48B7-8130-A6F83F8F72A3}" sibTransId="{95C67C9B-29F2-4FAD-9216-689FE3692D34}"/>
    <dgm:cxn modelId="{A1B034D7-F631-4BA6-8B05-9DAB2980FC81}" type="presOf" srcId="{6DAA414B-093B-412F-8BEA-92FFF423A212}" destId="{AE4B5D68-CC62-4ADA-B8BD-F2B2F484716A}" srcOrd="0" destOrd="0" presId="urn:microsoft.com/office/officeart/2005/8/layout/radial1"/>
    <dgm:cxn modelId="{3D2388A7-053E-4EDA-B05B-3565346F2AF3}" srcId="{58254CF6-55AD-4542-A3FF-8FE9F3E8C2B2}" destId="{848FB933-9051-4B9A-A866-13DE88172244}" srcOrd="3" destOrd="0" parTransId="{2AE015A9-6119-4D1A-BBF0-19E0F7E9236F}" sibTransId="{38EE7D45-2921-4F20-9A15-A818784A554D}"/>
    <dgm:cxn modelId="{1FDB2974-5B83-4DE4-89AA-6E1DA417103D}" type="presOf" srcId="{414704DC-C3E3-48B7-8130-A6F83F8F72A3}" destId="{D0D4D5C4-45F6-4E3F-96A2-95D2F83D1A12}" srcOrd="1" destOrd="0" presId="urn:microsoft.com/office/officeart/2005/8/layout/radial1"/>
    <dgm:cxn modelId="{026609FA-3631-474A-9076-2A2F194588B1}" type="presOf" srcId="{19219665-A755-4559-9D52-27AEA96EA232}" destId="{38FBB7F1-E3BA-4C80-A6F3-B905FAA08070}" srcOrd="0" destOrd="0" presId="urn:microsoft.com/office/officeart/2005/8/layout/radial1"/>
    <dgm:cxn modelId="{CAE10091-0940-4C0C-8A88-7FC526D5F8F7}" type="presOf" srcId="{848FB933-9051-4B9A-A866-13DE88172244}" destId="{7468AD6B-0C8D-429B-983D-228515909F70}" srcOrd="0" destOrd="0" presId="urn:microsoft.com/office/officeart/2005/8/layout/radial1"/>
    <dgm:cxn modelId="{185A2EB4-2E50-4DF5-83F8-AB4F36D09525}" srcId="{58254CF6-55AD-4542-A3FF-8FE9F3E8C2B2}" destId="{FC6FFBB6-C949-414C-BAB3-86AC63487121}" srcOrd="6" destOrd="0" parTransId="{42179737-A5F7-42C4-830B-F750F6EBDC00}" sibTransId="{73D825E7-5501-4E8D-9D14-56EA8CC247AD}"/>
    <dgm:cxn modelId="{AF357BD0-FB7B-4788-82D3-21A8A43C1DF9}" type="presOf" srcId="{FD6DCA3A-CDB8-4F7B-9CFA-145B5947CD22}" destId="{22A84847-268D-4D44-BF63-866C05ABC2B3}" srcOrd="0" destOrd="0" presId="urn:microsoft.com/office/officeart/2005/8/layout/radial1"/>
    <dgm:cxn modelId="{031B810C-602E-447F-B2B4-3FEE78893B4D}" srcId="{58254CF6-55AD-4542-A3FF-8FE9F3E8C2B2}" destId="{1D9043B1-B8BD-4698-BA03-09D57EC16613}" srcOrd="7" destOrd="0" parTransId="{9932C2D0-65DA-461C-A9BC-2858083C6ECC}" sibTransId="{DCB7B29D-48BB-44BF-B640-40B75E8425ED}"/>
    <dgm:cxn modelId="{78DF6092-F580-44F6-8C36-471ABDB957CE}" type="presOf" srcId="{D5C67F59-2C43-4A95-8900-77438C35F829}" destId="{69E36FD0-99BF-4B5C-95A8-75AAEBB6D3B6}" srcOrd="0" destOrd="0" presId="urn:microsoft.com/office/officeart/2005/8/layout/radial1"/>
    <dgm:cxn modelId="{E8612AED-FE45-427D-B2B1-91793B369F1A}" type="presOf" srcId="{2AE015A9-6119-4D1A-BBF0-19E0F7E9236F}" destId="{F306D93F-0717-4039-9119-3F4229967534}" srcOrd="1" destOrd="0" presId="urn:microsoft.com/office/officeart/2005/8/layout/radial1"/>
    <dgm:cxn modelId="{59EE19FA-376E-45EB-B81F-466D1DC13885}" type="presOf" srcId="{42179737-A5F7-42C4-830B-F750F6EBDC00}" destId="{D314F5DE-C7A3-47DB-A7F3-8CA195F5913C}" srcOrd="1" destOrd="0" presId="urn:microsoft.com/office/officeart/2005/8/layout/radial1"/>
    <dgm:cxn modelId="{D256B297-437F-4797-ACAB-3AF9D7C71A54}" type="presOf" srcId="{DA6524C4-D1DA-4D16-A469-571444FEA441}" destId="{FF502266-A8C9-4716-94E2-7E02EDE585E3}" srcOrd="1" destOrd="0" presId="urn:microsoft.com/office/officeart/2005/8/layout/radial1"/>
    <dgm:cxn modelId="{A8A24C10-DE87-41E0-A2E2-E6E5E6400B73}" type="presOf" srcId="{9932C2D0-65DA-461C-A9BC-2858083C6ECC}" destId="{93562556-0D29-4FA5-9AC4-DCD1B68C8036}" srcOrd="0" destOrd="0" presId="urn:microsoft.com/office/officeart/2005/8/layout/radial1"/>
    <dgm:cxn modelId="{9A30ACBB-7BC0-4F51-B124-86C14DEBAA66}" srcId="{58254CF6-55AD-4542-A3FF-8FE9F3E8C2B2}" destId="{19219665-A755-4559-9D52-27AEA96EA232}" srcOrd="1" destOrd="0" parTransId="{FD6DCA3A-CDB8-4F7B-9CFA-145B5947CD22}" sibTransId="{900F8516-87D5-453D-AF78-D0DC86D75EE6}"/>
    <dgm:cxn modelId="{0A9B03CA-9B5C-4CCB-A548-F9E0EE787900}" type="presOf" srcId="{2AE015A9-6119-4D1A-BBF0-19E0F7E9236F}" destId="{99A31ECC-771D-4184-9A1C-6221CFEDB072}" srcOrd="0" destOrd="0" presId="urn:microsoft.com/office/officeart/2005/8/layout/radial1"/>
    <dgm:cxn modelId="{1C73F94C-45C4-4871-A89B-5A4099E2ACFE}" type="presOf" srcId="{89D2E6C4-C75A-44ED-BEE7-C6CE076E5FED}" destId="{DAB70458-19E2-4CFF-B0FD-E0C02DA0E23B}" srcOrd="1" destOrd="0" presId="urn:microsoft.com/office/officeart/2005/8/layout/radial1"/>
    <dgm:cxn modelId="{B83D7800-4938-49E8-AA82-1239D1D8B57E}" type="presOf" srcId="{FD6DCA3A-CDB8-4F7B-9CFA-145B5947CD22}" destId="{DB2E81D3-F2BB-4834-AE61-979849A9F39A}" srcOrd="1" destOrd="0" presId="urn:microsoft.com/office/officeart/2005/8/layout/radial1"/>
    <dgm:cxn modelId="{5E351892-FD82-4265-96D5-A24CD1B6794D}" type="presOf" srcId="{89D2E6C4-C75A-44ED-BEE7-C6CE076E5FED}" destId="{40CDC70D-305C-43D1-B3E2-090668D0587A}" srcOrd="0" destOrd="0" presId="urn:microsoft.com/office/officeart/2005/8/layout/radial1"/>
    <dgm:cxn modelId="{5DC11D9D-957D-48A4-8D6C-8241DB292C4C}" type="presOf" srcId="{4E342597-7034-4122-82CC-F68EAD0CC5C9}" destId="{30355ED0-CE40-4F04-BF91-DAFC4B2D003A}" srcOrd="0" destOrd="0" presId="urn:microsoft.com/office/officeart/2005/8/layout/radial1"/>
    <dgm:cxn modelId="{17C9436C-121D-40C8-A482-676A3544E510}" srcId="{58254CF6-55AD-4542-A3FF-8FE9F3E8C2B2}" destId="{4E342597-7034-4122-82CC-F68EAD0CC5C9}" srcOrd="4" destOrd="0" parTransId="{D5C67F59-2C43-4A95-8900-77438C35F829}" sibTransId="{48965B8A-4192-4CAA-A0D3-476A653DA18B}"/>
    <dgm:cxn modelId="{87255E00-A1A0-460B-9DF0-036A2C2B4D08}" type="presOf" srcId="{42179737-A5F7-42C4-830B-F750F6EBDC00}" destId="{7065E6EF-DF3E-427F-A640-4729BC14E2F1}" srcOrd="0" destOrd="0" presId="urn:microsoft.com/office/officeart/2005/8/layout/radial1"/>
    <dgm:cxn modelId="{0E8AA80F-F7E2-493C-A9DA-23B4AA59094B}" type="presOf" srcId="{58254CF6-55AD-4542-A3FF-8FE9F3E8C2B2}" destId="{810430CC-4E1C-4F95-904B-EF66D02E98C4}" srcOrd="0" destOrd="0" presId="urn:microsoft.com/office/officeart/2005/8/layout/radial1"/>
    <dgm:cxn modelId="{ABEDEA20-D48C-4C05-8B52-38BA8E863966}" srcId="{58254CF6-55AD-4542-A3FF-8FE9F3E8C2B2}" destId="{BA446DED-12BB-4FA0-BBA3-E9A75F48CFC9}" srcOrd="0" destOrd="0" parTransId="{89D2E6C4-C75A-44ED-BEE7-C6CE076E5FED}" sibTransId="{7BA01B64-F081-4FC0-8278-C518DED9248E}"/>
    <dgm:cxn modelId="{A9B096E6-3E63-46FB-B39D-AC1B59A52EDF}" type="presOf" srcId="{D5C67F59-2C43-4A95-8900-77438C35F829}" destId="{7B55E127-9715-4DB7-AAAD-262A06010F51}" srcOrd="1" destOrd="0" presId="urn:microsoft.com/office/officeart/2005/8/layout/radial1"/>
    <dgm:cxn modelId="{726BAA0A-CEF5-4EAB-AC77-03A71FD004DA}" srcId="{58254CF6-55AD-4542-A3FF-8FE9F3E8C2B2}" destId="{B8F8B28C-408B-4EFF-AB4B-1348BE8DF49E}" srcOrd="2" destOrd="0" parTransId="{DA6524C4-D1DA-4D16-A469-571444FEA441}" sibTransId="{2588F364-DCAF-46B5-825D-E43D343C1EA5}"/>
    <dgm:cxn modelId="{65EB93BF-6C11-42CC-B65E-64A5C2BB5FC2}" type="presOf" srcId="{545DBF78-A23C-45B6-AE97-F42E9A1CD381}" destId="{E7DE2C71-4FBC-4952-B613-EE42AB2EC3CD}" srcOrd="0" destOrd="0" presId="urn:microsoft.com/office/officeart/2005/8/layout/radial1"/>
    <dgm:cxn modelId="{43DF2BE2-8623-480B-B9EA-96D3C0998574}" type="presOf" srcId="{9932C2D0-65DA-461C-A9BC-2858083C6ECC}" destId="{BEA45A16-C427-42DD-8A83-9B5B5167E8A8}" srcOrd="1" destOrd="0" presId="urn:microsoft.com/office/officeart/2005/8/layout/radial1"/>
    <dgm:cxn modelId="{E2528534-3518-4C86-AD86-0F87F81D36C2}" type="presParOf" srcId="{AE4B5D68-CC62-4ADA-B8BD-F2B2F484716A}" destId="{810430CC-4E1C-4F95-904B-EF66D02E98C4}" srcOrd="0" destOrd="0" presId="urn:microsoft.com/office/officeart/2005/8/layout/radial1"/>
    <dgm:cxn modelId="{28A1275D-367B-487B-9A89-A0D0903F3AAD}" type="presParOf" srcId="{AE4B5D68-CC62-4ADA-B8BD-F2B2F484716A}" destId="{40CDC70D-305C-43D1-B3E2-090668D0587A}" srcOrd="1" destOrd="0" presId="urn:microsoft.com/office/officeart/2005/8/layout/radial1"/>
    <dgm:cxn modelId="{09275EE0-84BF-45EA-AE26-CC1D17EC23FF}" type="presParOf" srcId="{40CDC70D-305C-43D1-B3E2-090668D0587A}" destId="{DAB70458-19E2-4CFF-B0FD-E0C02DA0E23B}" srcOrd="0" destOrd="0" presId="urn:microsoft.com/office/officeart/2005/8/layout/radial1"/>
    <dgm:cxn modelId="{57477A5A-81D0-40A3-969C-5400F39179C2}" type="presParOf" srcId="{AE4B5D68-CC62-4ADA-B8BD-F2B2F484716A}" destId="{AC458A4B-CA22-4DB0-902D-CCACAE5C862B}" srcOrd="2" destOrd="0" presId="urn:microsoft.com/office/officeart/2005/8/layout/radial1"/>
    <dgm:cxn modelId="{FFD67547-C0DB-4F66-9264-061AF049D58F}" type="presParOf" srcId="{AE4B5D68-CC62-4ADA-B8BD-F2B2F484716A}" destId="{22A84847-268D-4D44-BF63-866C05ABC2B3}" srcOrd="3" destOrd="0" presId="urn:microsoft.com/office/officeart/2005/8/layout/radial1"/>
    <dgm:cxn modelId="{4A9B24F0-3C93-4431-99AD-0B04665249C4}" type="presParOf" srcId="{22A84847-268D-4D44-BF63-866C05ABC2B3}" destId="{DB2E81D3-F2BB-4834-AE61-979849A9F39A}" srcOrd="0" destOrd="0" presId="urn:microsoft.com/office/officeart/2005/8/layout/radial1"/>
    <dgm:cxn modelId="{A04004F6-BBE2-472C-8D2A-CAA788FA5490}" type="presParOf" srcId="{AE4B5D68-CC62-4ADA-B8BD-F2B2F484716A}" destId="{38FBB7F1-E3BA-4C80-A6F3-B905FAA08070}" srcOrd="4" destOrd="0" presId="urn:microsoft.com/office/officeart/2005/8/layout/radial1"/>
    <dgm:cxn modelId="{3274820F-4771-4413-879E-2364F062E615}" type="presParOf" srcId="{AE4B5D68-CC62-4ADA-B8BD-F2B2F484716A}" destId="{A9981566-5170-40E3-95EC-2C692E2F05E1}" srcOrd="5" destOrd="0" presId="urn:microsoft.com/office/officeart/2005/8/layout/radial1"/>
    <dgm:cxn modelId="{38C967F9-E342-4167-98F5-B616ABA20853}" type="presParOf" srcId="{A9981566-5170-40E3-95EC-2C692E2F05E1}" destId="{FF502266-A8C9-4716-94E2-7E02EDE585E3}" srcOrd="0" destOrd="0" presId="urn:microsoft.com/office/officeart/2005/8/layout/radial1"/>
    <dgm:cxn modelId="{84C2B492-6CCB-46DE-A51F-F79541CA2EDF}" type="presParOf" srcId="{AE4B5D68-CC62-4ADA-B8BD-F2B2F484716A}" destId="{54C2A603-4BCE-4665-BA2C-830A53B0588F}" srcOrd="6" destOrd="0" presId="urn:microsoft.com/office/officeart/2005/8/layout/radial1"/>
    <dgm:cxn modelId="{2DACB231-5254-486E-AE0F-3BA9CA998D09}" type="presParOf" srcId="{AE4B5D68-CC62-4ADA-B8BD-F2B2F484716A}" destId="{99A31ECC-771D-4184-9A1C-6221CFEDB072}" srcOrd="7" destOrd="0" presId="urn:microsoft.com/office/officeart/2005/8/layout/radial1"/>
    <dgm:cxn modelId="{B0F8ECAA-AE78-4783-84BC-6CD1E0B0035A}" type="presParOf" srcId="{99A31ECC-771D-4184-9A1C-6221CFEDB072}" destId="{F306D93F-0717-4039-9119-3F4229967534}" srcOrd="0" destOrd="0" presId="urn:microsoft.com/office/officeart/2005/8/layout/radial1"/>
    <dgm:cxn modelId="{24A84B9C-419B-4976-B7BD-D6851A97BADC}" type="presParOf" srcId="{AE4B5D68-CC62-4ADA-B8BD-F2B2F484716A}" destId="{7468AD6B-0C8D-429B-983D-228515909F70}" srcOrd="8" destOrd="0" presId="urn:microsoft.com/office/officeart/2005/8/layout/radial1"/>
    <dgm:cxn modelId="{DBF7898E-074C-4DC5-80CC-6E6CE114AA55}" type="presParOf" srcId="{AE4B5D68-CC62-4ADA-B8BD-F2B2F484716A}" destId="{69E36FD0-99BF-4B5C-95A8-75AAEBB6D3B6}" srcOrd="9" destOrd="0" presId="urn:microsoft.com/office/officeart/2005/8/layout/radial1"/>
    <dgm:cxn modelId="{83E4C30C-9DF2-4DEC-979B-707675598DE0}" type="presParOf" srcId="{69E36FD0-99BF-4B5C-95A8-75AAEBB6D3B6}" destId="{7B55E127-9715-4DB7-AAAD-262A06010F51}" srcOrd="0" destOrd="0" presId="urn:microsoft.com/office/officeart/2005/8/layout/radial1"/>
    <dgm:cxn modelId="{1D71CF48-6747-40BA-894A-284DE7476F61}" type="presParOf" srcId="{AE4B5D68-CC62-4ADA-B8BD-F2B2F484716A}" destId="{30355ED0-CE40-4F04-BF91-DAFC4B2D003A}" srcOrd="10" destOrd="0" presId="urn:microsoft.com/office/officeart/2005/8/layout/radial1"/>
    <dgm:cxn modelId="{EC73EB60-822D-4BAF-AEA3-F3EEC5FB85E1}" type="presParOf" srcId="{AE4B5D68-CC62-4ADA-B8BD-F2B2F484716A}" destId="{27D396FE-FF7A-4918-81B0-E755EC695B03}" srcOrd="11" destOrd="0" presId="urn:microsoft.com/office/officeart/2005/8/layout/radial1"/>
    <dgm:cxn modelId="{6C14BF3D-248F-4756-A7CC-11A9D38917CF}" type="presParOf" srcId="{27D396FE-FF7A-4918-81B0-E755EC695B03}" destId="{D0D4D5C4-45F6-4E3F-96A2-95D2F83D1A12}" srcOrd="0" destOrd="0" presId="urn:microsoft.com/office/officeart/2005/8/layout/radial1"/>
    <dgm:cxn modelId="{B782AA15-13A1-46D6-9CCD-8E0CE575FB83}" type="presParOf" srcId="{AE4B5D68-CC62-4ADA-B8BD-F2B2F484716A}" destId="{E7DE2C71-4FBC-4952-B613-EE42AB2EC3CD}" srcOrd="12" destOrd="0" presId="urn:microsoft.com/office/officeart/2005/8/layout/radial1"/>
    <dgm:cxn modelId="{62D26DF7-F338-43DE-837A-F5DAB935A07E}" type="presParOf" srcId="{AE4B5D68-CC62-4ADA-B8BD-F2B2F484716A}" destId="{7065E6EF-DF3E-427F-A640-4729BC14E2F1}" srcOrd="13" destOrd="0" presId="urn:microsoft.com/office/officeart/2005/8/layout/radial1"/>
    <dgm:cxn modelId="{DD33EC24-E457-4253-8DEE-6AECBA6C5F20}" type="presParOf" srcId="{7065E6EF-DF3E-427F-A640-4729BC14E2F1}" destId="{D314F5DE-C7A3-47DB-A7F3-8CA195F5913C}" srcOrd="0" destOrd="0" presId="urn:microsoft.com/office/officeart/2005/8/layout/radial1"/>
    <dgm:cxn modelId="{4CA3DE18-E74F-45C9-B372-BB63B7276051}" type="presParOf" srcId="{AE4B5D68-CC62-4ADA-B8BD-F2B2F484716A}" destId="{3A1C9ACE-19FB-49C5-86CB-A6261BA13F50}" srcOrd="14" destOrd="0" presId="urn:microsoft.com/office/officeart/2005/8/layout/radial1"/>
    <dgm:cxn modelId="{452B7408-297E-436F-BD90-A6804407D4F8}" type="presParOf" srcId="{AE4B5D68-CC62-4ADA-B8BD-F2B2F484716A}" destId="{93562556-0D29-4FA5-9AC4-DCD1B68C8036}" srcOrd="15" destOrd="0" presId="urn:microsoft.com/office/officeart/2005/8/layout/radial1"/>
    <dgm:cxn modelId="{BD3BE146-9FF3-48E3-A4D2-AA9653D23365}" type="presParOf" srcId="{93562556-0D29-4FA5-9AC4-DCD1B68C8036}" destId="{BEA45A16-C427-42DD-8A83-9B5B5167E8A8}" srcOrd="0" destOrd="0" presId="urn:microsoft.com/office/officeart/2005/8/layout/radial1"/>
    <dgm:cxn modelId="{EE2A4F43-72FB-4ABD-830C-7429D713145F}" type="presParOf" srcId="{AE4B5D68-CC62-4ADA-B8BD-F2B2F484716A}" destId="{5D1F2A6A-053C-4574-A74F-593B30E6AAA1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EBED8-9EC9-4FFE-8C3F-D018A1970DBC}">
      <dsp:nvSpPr>
        <dsp:cNvPr id="0" name=""/>
        <dsp:cNvSpPr/>
      </dsp:nvSpPr>
      <dsp:spPr>
        <a:xfrm>
          <a:off x="3929205" y="3059291"/>
          <a:ext cx="2222213" cy="1113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Zar" panose="00000400000000000000" pitchFamily="2" charset="-78"/>
            </a:rPr>
            <a:t>فقه نظام</a:t>
          </a:r>
          <a:endParaRPr lang="en-US" sz="3200" b="1" kern="1200" dirty="0">
            <a:cs typeface="Zar" panose="00000400000000000000" pitchFamily="2" charset="-78"/>
          </a:endParaRPr>
        </a:p>
      </dsp:txBody>
      <dsp:txXfrm>
        <a:off x="4254641" y="3222358"/>
        <a:ext cx="1571341" cy="787355"/>
      </dsp:txXfrm>
    </dsp:sp>
    <dsp:sp modelId="{2A4903BD-A432-4CF2-A7F2-6DF23311FCE2}">
      <dsp:nvSpPr>
        <dsp:cNvPr id="0" name=""/>
        <dsp:cNvSpPr/>
      </dsp:nvSpPr>
      <dsp:spPr>
        <a:xfrm rot="16247670">
          <a:off x="4414665" y="2407152"/>
          <a:ext cx="1284546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284546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>
        <a:off x="5024825" y="2384979"/>
        <a:ext cx="64227" cy="64227"/>
      </dsp:txXfrm>
    </dsp:sp>
    <dsp:sp modelId="{718D1616-A854-43B1-9501-8937A7303539}">
      <dsp:nvSpPr>
        <dsp:cNvPr id="0" name=""/>
        <dsp:cNvSpPr/>
      </dsp:nvSpPr>
      <dsp:spPr>
        <a:xfrm>
          <a:off x="4516819" y="661446"/>
          <a:ext cx="1113489" cy="1113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احكام الحسبة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4679886" y="824513"/>
        <a:ext cx="787355" cy="787355"/>
      </dsp:txXfrm>
    </dsp:sp>
    <dsp:sp modelId="{C6B1B9B7-5C08-4EBD-8F0A-9663E7A5E744}">
      <dsp:nvSpPr>
        <dsp:cNvPr id="0" name=""/>
        <dsp:cNvSpPr/>
      </dsp:nvSpPr>
      <dsp:spPr>
        <a:xfrm rot="18185381">
          <a:off x="5090268" y="2532657"/>
          <a:ext cx="1299067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299067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>
        <a:off x="5707325" y="2510122"/>
        <a:ext cx="64953" cy="64953"/>
      </dsp:txXfrm>
    </dsp:sp>
    <dsp:sp modelId="{939043D4-D132-4E7B-9363-0800B6FA6FC1}">
      <dsp:nvSpPr>
        <dsp:cNvPr id="0" name=""/>
        <dsp:cNvSpPr/>
      </dsp:nvSpPr>
      <dsp:spPr>
        <a:xfrm>
          <a:off x="5841626" y="975213"/>
          <a:ext cx="1113489" cy="11134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احكام السلطانية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6004693" y="1138280"/>
        <a:ext cx="787355" cy="787355"/>
      </dsp:txXfrm>
    </dsp:sp>
    <dsp:sp modelId="{E4387D83-481E-4BD7-ADC2-B1373850AD4B}">
      <dsp:nvSpPr>
        <dsp:cNvPr id="0" name=""/>
        <dsp:cNvSpPr/>
      </dsp:nvSpPr>
      <dsp:spPr>
        <a:xfrm rot="19822827">
          <a:off x="5665427" y="2774091"/>
          <a:ext cx="1676626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676626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>
        <a:off x="6461824" y="2742117"/>
        <a:ext cx="83831" cy="83831"/>
      </dsp:txXfrm>
    </dsp:sp>
    <dsp:sp modelId="{58D47F7D-89C6-4DCB-8934-DED058042477}">
      <dsp:nvSpPr>
        <dsp:cNvPr id="0" name=""/>
        <dsp:cNvSpPr/>
      </dsp:nvSpPr>
      <dsp:spPr>
        <a:xfrm>
          <a:off x="7159756" y="1537796"/>
          <a:ext cx="1113489" cy="11134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السياسة الشرعية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7322823" y="1700863"/>
        <a:ext cx="787355" cy="787355"/>
      </dsp:txXfrm>
    </dsp:sp>
    <dsp:sp modelId="{16B3F71D-A17B-44E1-890D-2534BA0A8C7D}">
      <dsp:nvSpPr>
        <dsp:cNvPr id="0" name=""/>
        <dsp:cNvSpPr/>
      </dsp:nvSpPr>
      <dsp:spPr>
        <a:xfrm rot="21239853">
          <a:off x="6122685" y="3395444"/>
          <a:ext cx="1842022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842022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>
        <a:off x="6997645" y="3359335"/>
        <a:ext cx="92101" cy="92101"/>
      </dsp:txXfrm>
    </dsp:sp>
    <dsp:sp modelId="{37C4B584-8A7C-4BDF-82D7-332FAC0420C7}">
      <dsp:nvSpPr>
        <dsp:cNvPr id="0" name=""/>
        <dsp:cNvSpPr/>
      </dsp:nvSpPr>
      <dsp:spPr>
        <a:xfrm>
          <a:off x="7956605" y="2694110"/>
          <a:ext cx="1113489" cy="11134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فقه الحكومة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8119672" y="2857177"/>
        <a:ext cx="787355" cy="787355"/>
      </dsp:txXfrm>
    </dsp:sp>
    <dsp:sp modelId="{45664006-EE3B-43F3-B2EC-89AC4C395490}">
      <dsp:nvSpPr>
        <dsp:cNvPr id="0" name=""/>
        <dsp:cNvSpPr/>
      </dsp:nvSpPr>
      <dsp:spPr>
        <a:xfrm rot="1086422">
          <a:off x="5928550" y="4175613"/>
          <a:ext cx="1706965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706965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>
        <a:off x="6739359" y="4142880"/>
        <a:ext cx="85348" cy="85348"/>
      </dsp:txXfrm>
    </dsp:sp>
    <dsp:sp modelId="{19D8D9DF-76B0-4CAB-BEB3-25390BD33BEF}">
      <dsp:nvSpPr>
        <dsp:cNvPr id="0" name=""/>
        <dsp:cNvSpPr/>
      </dsp:nvSpPr>
      <dsp:spPr>
        <a:xfrm>
          <a:off x="7565678" y="4067099"/>
          <a:ext cx="1113489" cy="11134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فقه الخلافة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7728745" y="4230166"/>
        <a:ext cx="787355" cy="787355"/>
      </dsp:txXfrm>
    </dsp:sp>
    <dsp:sp modelId="{4C4D52D3-FD0C-4529-8801-BD171D804D2F}">
      <dsp:nvSpPr>
        <dsp:cNvPr id="0" name=""/>
        <dsp:cNvSpPr/>
      </dsp:nvSpPr>
      <dsp:spPr>
        <a:xfrm rot="2638274">
          <a:off x="5332207" y="4645699"/>
          <a:ext cx="1571457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571457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>
        <a:off x="6078650" y="4616354"/>
        <a:ext cx="78572" cy="78572"/>
      </dsp:txXfrm>
    </dsp:sp>
    <dsp:sp modelId="{8886828E-64DE-4A34-826F-5E26E0AAC515}">
      <dsp:nvSpPr>
        <dsp:cNvPr id="0" name=""/>
        <dsp:cNvSpPr/>
      </dsp:nvSpPr>
      <dsp:spPr>
        <a:xfrm>
          <a:off x="6417655" y="5077604"/>
          <a:ext cx="1429564" cy="1113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فقه الاجتماع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6627010" y="5240671"/>
        <a:ext cx="1010854" cy="787355"/>
      </dsp:txXfrm>
    </dsp:sp>
    <dsp:sp modelId="{2924C944-82BF-4687-A40F-89D37FFF139C}">
      <dsp:nvSpPr>
        <dsp:cNvPr id="0" name=""/>
        <dsp:cNvSpPr/>
      </dsp:nvSpPr>
      <dsp:spPr>
        <a:xfrm rot="4368351">
          <a:off x="4745654" y="4786776"/>
          <a:ext cx="1320015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320015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>
        <a:off x="5372662" y="4763717"/>
        <a:ext cx="66000" cy="66000"/>
      </dsp:txXfrm>
    </dsp:sp>
    <dsp:sp modelId="{6F9D43C9-12EE-4407-A071-5F8B5088340A}">
      <dsp:nvSpPr>
        <dsp:cNvPr id="0" name=""/>
        <dsp:cNvSpPr/>
      </dsp:nvSpPr>
      <dsp:spPr>
        <a:xfrm>
          <a:off x="5208602" y="5402347"/>
          <a:ext cx="1113489" cy="11134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فقه الاداره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5371669" y="5565414"/>
        <a:ext cx="787355" cy="787355"/>
      </dsp:txXfrm>
    </dsp:sp>
    <dsp:sp modelId="{0E9920D7-07C5-449A-B1CC-C131F639F231}">
      <dsp:nvSpPr>
        <dsp:cNvPr id="0" name=""/>
        <dsp:cNvSpPr/>
      </dsp:nvSpPr>
      <dsp:spPr>
        <a:xfrm rot="6431649">
          <a:off x="4014954" y="4786776"/>
          <a:ext cx="1320015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320015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 rot="10800000">
        <a:off x="4641962" y="4763717"/>
        <a:ext cx="66000" cy="66000"/>
      </dsp:txXfrm>
    </dsp:sp>
    <dsp:sp modelId="{0DAF254D-9D99-4298-87C1-E3BA5FBAEF00}">
      <dsp:nvSpPr>
        <dsp:cNvPr id="0" name=""/>
        <dsp:cNvSpPr/>
      </dsp:nvSpPr>
      <dsp:spPr>
        <a:xfrm>
          <a:off x="3758532" y="5402347"/>
          <a:ext cx="1113489" cy="11134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فقه سياسي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3921599" y="5565414"/>
        <a:ext cx="787355" cy="787355"/>
      </dsp:txXfrm>
    </dsp:sp>
    <dsp:sp modelId="{D41CA43D-1483-4512-BEF3-1EDB6B64E666}">
      <dsp:nvSpPr>
        <dsp:cNvPr id="0" name=""/>
        <dsp:cNvSpPr/>
      </dsp:nvSpPr>
      <dsp:spPr>
        <a:xfrm rot="8035823">
          <a:off x="3186343" y="4690404"/>
          <a:ext cx="1618813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618813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 rot="10800000">
        <a:off x="3955280" y="4659875"/>
        <a:ext cx="80940" cy="80940"/>
      </dsp:txXfrm>
    </dsp:sp>
    <dsp:sp modelId="{C4C523A1-013E-4969-9BE3-58831DF21823}">
      <dsp:nvSpPr>
        <dsp:cNvPr id="0" name=""/>
        <dsp:cNvSpPr/>
      </dsp:nvSpPr>
      <dsp:spPr>
        <a:xfrm>
          <a:off x="2491191" y="5127480"/>
          <a:ext cx="1113489" cy="11134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فقه حكومتي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2654258" y="5290547"/>
        <a:ext cx="787355" cy="787355"/>
      </dsp:txXfrm>
    </dsp:sp>
    <dsp:sp modelId="{76097634-4EB1-4AEF-9ED3-92E71D4F311F}">
      <dsp:nvSpPr>
        <dsp:cNvPr id="0" name=""/>
        <dsp:cNvSpPr/>
      </dsp:nvSpPr>
      <dsp:spPr>
        <a:xfrm rot="9577590">
          <a:off x="2645088" y="4207598"/>
          <a:ext cx="1551076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551076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 rot="10800000">
        <a:off x="3381850" y="4178762"/>
        <a:ext cx="77553" cy="77553"/>
      </dsp:txXfrm>
    </dsp:sp>
    <dsp:sp modelId="{B3189368-5231-4C98-A612-006220731B8E}">
      <dsp:nvSpPr>
        <dsp:cNvPr id="0" name=""/>
        <dsp:cNvSpPr/>
      </dsp:nvSpPr>
      <dsp:spPr>
        <a:xfrm>
          <a:off x="1356086" y="4166852"/>
          <a:ext cx="1403731" cy="11134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فقه اجتماعي اسلام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1561658" y="4329919"/>
        <a:ext cx="992587" cy="787355"/>
      </dsp:txXfrm>
    </dsp:sp>
    <dsp:sp modelId="{3997115F-6ACE-4184-9D43-49FF08901EAF}">
      <dsp:nvSpPr>
        <dsp:cNvPr id="0" name=""/>
        <dsp:cNvSpPr/>
      </dsp:nvSpPr>
      <dsp:spPr>
        <a:xfrm rot="11031685">
          <a:off x="2154003" y="3471593"/>
          <a:ext cx="1787176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787176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 rot="10800000">
        <a:off x="3002912" y="3436854"/>
        <a:ext cx="89358" cy="89358"/>
      </dsp:txXfrm>
    </dsp:sp>
    <dsp:sp modelId="{0B70A4A6-FD21-4C44-9020-FA9C48D5A05E}">
      <dsp:nvSpPr>
        <dsp:cNvPr id="0" name=""/>
        <dsp:cNvSpPr/>
      </dsp:nvSpPr>
      <dsp:spPr>
        <a:xfrm>
          <a:off x="1043806" y="2827119"/>
          <a:ext cx="1113489" cy="1113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فقه دولت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1206873" y="2990186"/>
        <a:ext cx="787355" cy="787355"/>
      </dsp:txXfrm>
    </dsp:sp>
    <dsp:sp modelId="{5A4FF181-E899-47EE-A671-AB402DA107DF}">
      <dsp:nvSpPr>
        <dsp:cNvPr id="0" name=""/>
        <dsp:cNvSpPr/>
      </dsp:nvSpPr>
      <dsp:spPr>
        <a:xfrm rot="12468176">
          <a:off x="2675529" y="2806650"/>
          <a:ext cx="1697378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697378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 rot="10800000">
        <a:off x="3481784" y="2774156"/>
        <a:ext cx="84868" cy="84868"/>
      </dsp:txXfrm>
    </dsp:sp>
    <dsp:sp modelId="{91E23C34-B385-4D9E-98D6-812269DCFF5C}">
      <dsp:nvSpPr>
        <dsp:cNvPr id="0" name=""/>
        <dsp:cNvSpPr/>
      </dsp:nvSpPr>
      <dsp:spPr>
        <a:xfrm>
          <a:off x="1724287" y="1604307"/>
          <a:ext cx="1113489" cy="11134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فقه كلان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1887354" y="1767374"/>
        <a:ext cx="787355" cy="787355"/>
      </dsp:txXfrm>
    </dsp:sp>
    <dsp:sp modelId="{B6BF790E-C34A-41CE-B1DE-92E6FE60DA2E}">
      <dsp:nvSpPr>
        <dsp:cNvPr id="0" name=""/>
        <dsp:cNvSpPr/>
      </dsp:nvSpPr>
      <dsp:spPr>
        <a:xfrm rot="14114445">
          <a:off x="3637326" y="2537081"/>
          <a:ext cx="1322258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1322258" y="99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cs typeface="Zar" panose="00000400000000000000" pitchFamily="2" charset="-78"/>
          </a:endParaRPr>
        </a:p>
      </dsp:txBody>
      <dsp:txXfrm rot="10800000">
        <a:off x="4265399" y="2513965"/>
        <a:ext cx="66112" cy="66112"/>
      </dsp:txXfrm>
    </dsp:sp>
    <dsp:sp modelId="{151BDD87-D5D0-460B-8266-5E22C6645CDA}">
      <dsp:nvSpPr>
        <dsp:cNvPr id="0" name=""/>
        <dsp:cNvSpPr/>
      </dsp:nvSpPr>
      <dsp:spPr>
        <a:xfrm>
          <a:off x="2875649" y="958593"/>
          <a:ext cx="1413708" cy="11134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فقه نظام‌سازي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3082682" y="1121660"/>
        <a:ext cx="999642" cy="787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49FE-4E06-4D08-A300-9C1F746E2392}">
      <dsp:nvSpPr>
        <dsp:cNvPr id="0" name=""/>
        <dsp:cNvSpPr/>
      </dsp:nvSpPr>
      <dsp:spPr>
        <a:xfrm rot="16200000">
          <a:off x="2165058" y="1647499"/>
          <a:ext cx="1406154" cy="213191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52400" tIns="254000" rIns="228600" bIns="2540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Zar" panose="00000400000000000000" pitchFamily="2" charset="-78"/>
            </a:rPr>
            <a:t>حكومت</a:t>
          </a:r>
          <a:endParaRPr lang="en-US" sz="4000" b="1" kern="1200" dirty="0">
            <a:cs typeface="Zar" panose="00000400000000000000" pitchFamily="2" charset="-78"/>
          </a:endParaRPr>
        </a:p>
      </dsp:txBody>
      <dsp:txXfrm rot="5400000">
        <a:off x="1870835" y="2079033"/>
        <a:ext cx="2063256" cy="1268844"/>
      </dsp:txXfrm>
    </dsp:sp>
    <dsp:sp modelId="{437BD184-87A1-48FB-A5BF-9A740FD566B5}">
      <dsp:nvSpPr>
        <dsp:cNvPr id="0" name=""/>
        <dsp:cNvSpPr/>
      </dsp:nvSpPr>
      <dsp:spPr>
        <a:xfrm rot="5400000">
          <a:off x="4393775" y="1647499"/>
          <a:ext cx="1406154" cy="213191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28600" tIns="254000" rIns="152400" bIns="2540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Zar" panose="00000400000000000000" pitchFamily="2" charset="-78"/>
            </a:rPr>
            <a:t>فقه</a:t>
          </a:r>
          <a:endParaRPr lang="en-US" sz="4000" b="1" kern="1200" dirty="0">
            <a:cs typeface="Zar" panose="00000400000000000000" pitchFamily="2" charset="-78"/>
          </a:endParaRPr>
        </a:p>
      </dsp:txBody>
      <dsp:txXfrm rot="-5400000">
        <a:off x="4030897" y="2079033"/>
        <a:ext cx="2063256" cy="1268844"/>
      </dsp:txXfrm>
    </dsp:sp>
    <dsp:sp modelId="{1708AA34-3625-4B76-AF9B-7A2D2B4D7960}">
      <dsp:nvSpPr>
        <dsp:cNvPr id="0" name=""/>
        <dsp:cNvSpPr/>
      </dsp:nvSpPr>
      <dsp:spPr>
        <a:xfrm>
          <a:off x="2867917" y="1209354"/>
          <a:ext cx="2228717" cy="22286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FD26A3-BCD5-453C-B6B0-1E9ED86BFD3D}">
      <dsp:nvSpPr>
        <dsp:cNvPr id="0" name=""/>
        <dsp:cNvSpPr/>
      </dsp:nvSpPr>
      <dsp:spPr>
        <a:xfrm rot="10800000">
          <a:off x="2867917" y="1905276"/>
          <a:ext cx="2228717" cy="22286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86A68-BE2E-4B26-9EEF-DA9CD05DB13B}">
      <dsp:nvSpPr>
        <dsp:cNvPr id="0" name=""/>
        <dsp:cNvSpPr/>
      </dsp:nvSpPr>
      <dsp:spPr>
        <a:xfrm>
          <a:off x="207429" y="0"/>
          <a:ext cx="1004613" cy="1004613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22305-D042-49B4-8C68-46E1F872AB4D}">
      <dsp:nvSpPr>
        <dsp:cNvPr id="0" name=""/>
        <dsp:cNvSpPr/>
      </dsp:nvSpPr>
      <dsp:spPr>
        <a:xfrm>
          <a:off x="307884" y="100461"/>
          <a:ext cx="803690" cy="803690"/>
        </a:xfrm>
        <a:prstGeom prst="pie">
          <a:avLst>
            <a:gd name="adj1" fmla="val 1404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5D84D-9943-4FD8-BD16-846F8BD22727}">
      <dsp:nvSpPr>
        <dsp:cNvPr id="0" name=""/>
        <dsp:cNvSpPr/>
      </dsp:nvSpPr>
      <dsp:spPr>
        <a:xfrm rot="16200000">
          <a:off x="-947877" y="2260379"/>
          <a:ext cx="2913377" cy="60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accent4">
                  <a:lumMod val="20000"/>
                  <a:lumOff val="80000"/>
                </a:schemeClr>
              </a:solidFill>
              <a:cs typeface="Zar" panose="00000400000000000000" pitchFamily="2" charset="-78"/>
            </a:rPr>
            <a:t>بي‌ارتباط با هم</a:t>
          </a:r>
          <a:endParaRPr lang="en-US" sz="2800" b="1" kern="1200" dirty="0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sp:txBody>
      <dsp:txXfrm>
        <a:off x="-947877" y="2260379"/>
        <a:ext cx="2913377" cy="602767"/>
      </dsp:txXfrm>
    </dsp:sp>
    <dsp:sp modelId="{C8AE388A-0316-4442-9D37-805F9F853625}">
      <dsp:nvSpPr>
        <dsp:cNvPr id="0" name=""/>
        <dsp:cNvSpPr/>
      </dsp:nvSpPr>
      <dsp:spPr>
        <a:xfrm>
          <a:off x="1760681" y="0"/>
          <a:ext cx="1004613" cy="1004613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71A71-ACE8-4372-9848-4BFD8BDEA166}">
      <dsp:nvSpPr>
        <dsp:cNvPr id="0" name=""/>
        <dsp:cNvSpPr/>
      </dsp:nvSpPr>
      <dsp:spPr>
        <a:xfrm>
          <a:off x="1861145" y="100461"/>
          <a:ext cx="803690" cy="803690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EB9DF-95FB-4B72-B3C6-DD39E5D5E132}">
      <dsp:nvSpPr>
        <dsp:cNvPr id="0" name=""/>
        <dsp:cNvSpPr/>
      </dsp:nvSpPr>
      <dsp:spPr>
        <a:xfrm rot="16200000">
          <a:off x="605374" y="2260379"/>
          <a:ext cx="2913377" cy="60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accent4">
                  <a:lumMod val="20000"/>
                  <a:lumOff val="80000"/>
                </a:schemeClr>
              </a:solidFill>
              <a:cs typeface="Zar" panose="00000400000000000000" pitchFamily="2" charset="-78"/>
            </a:rPr>
            <a:t>بخشي از ديگري</a:t>
          </a:r>
          <a:endParaRPr lang="en-US" sz="2800" b="1" kern="1200" dirty="0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sp:txBody>
      <dsp:txXfrm>
        <a:off x="605374" y="2260379"/>
        <a:ext cx="2913377" cy="602767"/>
      </dsp:txXfrm>
    </dsp:sp>
    <dsp:sp modelId="{9F40CD42-5352-4ABD-894C-ED72227CE076}">
      <dsp:nvSpPr>
        <dsp:cNvPr id="0" name=""/>
        <dsp:cNvSpPr/>
      </dsp:nvSpPr>
      <dsp:spPr>
        <a:xfrm>
          <a:off x="3480187" y="0"/>
          <a:ext cx="1004613" cy="1004613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4FB56-07E4-40FA-898F-5B7C1DD231AE}">
      <dsp:nvSpPr>
        <dsp:cNvPr id="0" name=""/>
        <dsp:cNvSpPr/>
      </dsp:nvSpPr>
      <dsp:spPr>
        <a:xfrm>
          <a:off x="3580648" y="100461"/>
          <a:ext cx="803690" cy="803690"/>
        </a:xfrm>
        <a:prstGeom prst="pie">
          <a:avLst>
            <a:gd name="adj1" fmla="val 972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1E971-8D9D-4311-A5F2-4E029B397983}">
      <dsp:nvSpPr>
        <dsp:cNvPr id="0" name=""/>
        <dsp:cNvSpPr/>
      </dsp:nvSpPr>
      <dsp:spPr>
        <a:xfrm rot="16200000">
          <a:off x="2324882" y="2260379"/>
          <a:ext cx="2913377" cy="60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accent4">
                  <a:lumMod val="20000"/>
                  <a:lumOff val="80000"/>
                </a:schemeClr>
              </a:solidFill>
              <a:cs typeface="Zar" panose="00000400000000000000" pitchFamily="2" charset="-78"/>
            </a:rPr>
            <a:t>رويكردي متفاوت</a:t>
          </a:r>
          <a:endParaRPr lang="en-US" sz="2800" b="1" kern="1200" dirty="0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sp:txBody>
      <dsp:txXfrm>
        <a:off x="2324882" y="2260379"/>
        <a:ext cx="2913377" cy="602767"/>
      </dsp:txXfrm>
    </dsp:sp>
    <dsp:sp modelId="{43D0C844-8A8F-4FB5-9EF7-07598D9D324A}">
      <dsp:nvSpPr>
        <dsp:cNvPr id="0" name=""/>
        <dsp:cNvSpPr/>
      </dsp:nvSpPr>
      <dsp:spPr>
        <a:xfrm>
          <a:off x="5183066" y="0"/>
          <a:ext cx="1004613" cy="1004613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2DBE7-CF66-4F39-9A2E-15962F915A12}">
      <dsp:nvSpPr>
        <dsp:cNvPr id="0" name=""/>
        <dsp:cNvSpPr/>
      </dsp:nvSpPr>
      <dsp:spPr>
        <a:xfrm>
          <a:off x="5283532" y="100461"/>
          <a:ext cx="803690" cy="803690"/>
        </a:xfrm>
        <a:prstGeom prst="pie">
          <a:avLst>
            <a:gd name="adj1" fmla="val 756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AA80C-C66A-4F7B-94ED-5D856D284107}">
      <dsp:nvSpPr>
        <dsp:cNvPr id="0" name=""/>
        <dsp:cNvSpPr/>
      </dsp:nvSpPr>
      <dsp:spPr>
        <a:xfrm rot="16200000">
          <a:off x="4027765" y="2260379"/>
          <a:ext cx="2913377" cy="60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accent4">
                  <a:lumMod val="20000"/>
                  <a:lumOff val="80000"/>
                </a:schemeClr>
              </a:solidFill>
              <a:cs typeface="Zar" panose="00000400000000000000" pitchFamily="2" charset="-78"/>
            </a:rPr>
            <a:t>حل تزاحم در اجرا</a:t>
          </a:r>
          <a:endParaRPr lang="en-US" sz="2800" b="1" kern="1200" dirty="0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sp:txBody>
      <dsp:txXfrm>
        <a:off x="4027765" y="2260379"/>
        <a:ext cx="2913377" cy="602767"/>
      </dsp:txXfrm>
    </dsp:sp>
    <dsp:sp modelId="{467FBE24-5353-4218-A35D-1612E8862618}">
      <dsp:nvSpPr>
        <dsp:cNvPr id="0" name=""/>
        <dsp:cNvSpPr/>
      </dsp:nvSpPr>
      <dsp:spPr>
        <a:xfrm>
          <a:off x="6786198" y="0"/>
          <a:ext cx="1004613" cy="1004613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28324-6647-428A-BCE3-F85DB3943FB3}">
      <dsp:nvSpPr>
        <dsp:cNvPr id="0" name=""/>
        <dsp:cNvSpPr/>
      </dsp:nvSpPr>
      <dsp:spPr>
        <a:xfrm>
          <a:off x="6886661" y="100461"/>
          <a:ext cx="803690" cy="80369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AD00B-4EE2-4725-890D-0DEDF2EE9698}">
      <dsp:nvSpPr>
        <dsp:cNvPr id="0" name=""/>
        <dsp:cNvSpPr/>
      </dsp:nvSpPr>
      <dsp:spPr>
        <a:xfrm rot="16200000">
          <a:off x="5630891" y="2260379"/>
          <a:ext cx="2913377" cy="60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accent4">
                  <a:lumMod val="20000"/>
                  <a:lumOff val="80000"/>
                </a:schemeClr>
              </a:solidFill>
              <a:cs typeface="Zar" panose="00000400000000000000" pitchFamily="2" charset="-78"/>
            </a:rPr>
            <a:t>در منطقة الفراغ</a:t>
          </a:r>
          <a:endParaRPr lang="en-US" sz="2800" b="1" kern="1200" dirty="0">
            <a:solidFill>
              <a:schemeClr val="accent4">
                <a:lumMod val="20000"/>
                <a:lumOff val="80000"/>
              </a:schemeClr>
            </a:solidFill>
            <a:cs typeface="Zar" panose="00000400000000000000" pitchFamily="2" charset="-78"/>
          </a:endParaRPr>
        </a:p>
      </dsp:txBody>
      <dsp:txXfrm>
        <a:off x="5630891" y="2260379"/>
        <a:ext cx="2913377" cy="602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4AC76-4FBF-4751-8138-EADC59F7FD02}">
      <dsp:nvSpPr>
        <dsp:cNvPr id="0" name=""/>
        <dsp:cNvSpPr/>
      </dsp:nvSpPr>
      <dsp:spPr>
        <a:xfrm>
          <a:off x="3544" y="41248"/>
          <a:ext cx="2131118" cy="7329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عبادات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3544" y="41248"/>
        <a:ext cx="2131118" cy="732935"/>
      </dsp:txXfrm>
    </dsp:sp>
    <dsp:sp modelId="{0A493D1C-319B-481F-A20D-E9F9EFF0A624}">
      <dsp:nvSpPr>
        <dsp:cNvPr id="0" name=""/>
        <dsp:cNvSpPr/>
      </dsp:nvSpPr>
      <dsp:spPr>
        <a:xfrm>
          <a:off x="3544" y="774183"/>
          <a:ext cx="2131118" cy="48531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Zar" panose="00000400000000000000" pitchFamily="2" charset="-78"/>
            </a:rPr>
            <a:t>طهارت</a:t>
          </a:r>
          <a:endParaRPr lang="en-US" sz="2000" b="1" kern="1200" dirty="0">
            <a:cs typeface="Zar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Zar" panose="00000400000000000000" pitchFamily="2" charset="-78"/>
            </a:rPr>
            <a:t>صلاة</a:t>
          </a:r>
          <a:endParaRPr lang="en-US" sz="2000" b="1" kern="1200" dirty="0">
            <a:cs typeface="Zar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Zar" panose="00000400000000000000" pitchFamily="2" charset="-78"/>
            </a:rPr>
            <a:t>صوم</a:t>
          </a:r>
          <a:endParaRPr lang="en-US" sz="2000" b="1" kern="1200" dirty="0">
            <a:cs typeface="Zar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Zar" panose="00000400000000000000" pitchFamily="2" charset="-78"/>
            </a:rPr>
            <a:t>اعتکاف</a:t>
          </a:r>
          <a:endParaRPr lang="en-US" sz="2000" b="1" kern="1200" dirty="0">
            <a:cs typeface="Zar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Zar" panose="00000400000000000000" pitchFamily="2" charset="-78"/>
            </a:rPr>
            <a:t>زکات</a:t>
          </a:r>
          <a:endParaRPr lang="en-US" sz="2000" b="1" kern="1200" dirty="0">
            <a:cs typeface="Zar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Zar" panose="00000400000000000000" pitchFamily="2" charset="-78"/>
            </a:rPr>
            <a:t>خمس</a:t>
          </a:r>
          <a:endParaRPr lang="en-US" sz="2000" b="1" kern="1200" dirty="0">
            <a:cs typeface="Zar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Zar" panose="00000400000000000000" pitchFamily="2" charset="-78"/>
            </a:rPr>
            <a:t>حج</a:t>
          </a:r>
          <a:endParaRPr lang="en-US" sz="2000" b="1" kern="1200" dirty="0">
            <a:cs typeface="Zar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Zar" panose="00000400000000000000" pitchFamily="2" charset="-78"/>
            </a:rPr>
            <a:t>عمره</a:t>
          </a:r>
          <a:endParaRPr lang="en-US" sz="2000" b="1" kern="1200" dirty="0">
            <a:cs typeface="Zar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Zar" panose="00000400000000000000" pitchFamily="2" charset="-78"/>
            </a:rPr>
            <a:t>جهاد</a:t>
          </a:r>
          <a:endParaRPr lang="en-US" sz="2000" b="1" kern="1200" dirty="0">
            <a:cs typeface="Zar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Zar" panose="00000400000000000000" pitchFamily="2" charset="-78"/>
            </a:rPr>
            <a:t>امر به معروف و نهي از منکر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3544" y="774183"/>
        <a:ext cx="2131118" cy="4853160"/>
      </dsp:txXfrm>
    </dsp:sp>
    <dsp:sp modelId="{D39850A7-DFF4-4B86-AE63-D85F3626DD17}">
      <dsp:nvSpPr>
        <dsp:cNvPr id="0" name=""/>
        <dsp:cNvSpPr/>
      </dsp:nvSpPr>
      <dsp:spPr>
        <a:xfrm>
          <a:off x="2433019" y="41248"/>
          <a:ext cx="2131118" cy="732935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عقود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2433019" y="41248"/>
        <a:ext cx="2131118" cy="732935"/>
      </dsp:txXfrm>
    </dsp:sp>
    <dsp:sp modelId="{07B76FE2-0A6E-4279-87AB-B72B8F641381}">
      <dsp:nvSpPr>
        <dsp:cNvPr id="0" name=""/>
        <dsp:cNvSpPr/>
      </dsp:nvSpPr>
      <dsp:spPr>
        <a:xfrm>
          <a:off x="2433019" y="774183"/>
          <a:ext cx="2131118" cy="4853160"/>
        </a:xfrm>
        <a:prstGeom prst="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تجارت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رهن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مفلّس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حجر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ضمان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صلح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مضاربه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مزارعه و مساقات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وديعه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عاريه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اجاره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وکالت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وقوف و صدقات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هبات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سبق و رمايه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وصايا</a:t>
          </a:r>
          <a:endParaRPr lang="en-US" sz="1300" b="1" kern="1200" dirty="0">
            <a:cs typeface="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cs typeface="Zar" panose="00000400000000000000" pitchFamily="2" charset="-78"/>
            </a:rPr>
            <a:t>نکاح</a:t>
          </a:r>
          <a:endParaRPr lang="en-US" sz="1300" b="1" kern="1200" dirty="0">
            <a:cs typeface="Zar" panose="00000400000000000000" pitchFamily="2" charset="-78"/>
          </a:endParaRPr>
        </a:p>
      </dsp:txBody>
      <dsp:txXfrm>
        <a:off x="2433019" y="774183"/>
        <a:ext cx="2131118" cy="4853160"/>
      </dsp:txXfrm>
    </dsp:sp>
    <dsp:sp modelId="{62B32776-1427-476D-9976-114F00A4B12B}">
      <dsp:nvSpPr>
        <dsp:cNvPr id="0" name=""/>
        <dsp:cNvSpPr/>
      </dsp:nvSpPr>
      <dsp:spPr>
        <a:xfrm>
          <a:off x="4862494" y="41248"/>
          <a:ext cx="2131118" cy="732935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ايقاعات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4862494" y="41248"/>
        <a:ext cx="2131118" cy="732935"/>
      </dsp:txXfrm>
    </dsp:sp>
    <dsp:sp modelId="{42310C96-EB5D-4B0A-8FB3-7ED4612EF4B7}">
      <dsp:nvSpPr>
        <dsp:cNvPr id="0" name=""/>
        <dsp:cNvSpPr/>
      </dsp:nvSpPr>
      <dsp:spPr>
        <a:xfrm>
          <a:off x="4862494" y="774183"/>
          <a:ext cx="2131118" cy="4853160"/>
        </a:xfrm>
        <a:prstGeom prst="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طلاق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خلع و مباراة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ظهار و كفارات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ايلاء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لعان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عتق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تدبير و مکاتبه و استيلاد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اقرار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جعاله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اَيمان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نذر</a:t>
          </a:r>
          <a:endParaRPr lang="en-US" sz="1800" b="1" kern="1200" dirty="0">
            <a:cs typeface="Zar" panose="00000400000000000000" pitchFamily="2" charset="-78"/>
          </a:endParaRPr>
        </a:p>
      </dsp:txBody>
      <dsp:txXfrm>
        <a:off x="4862494" y="774183"/>
        <a:ext cx="2131118" cy="4853160"/>
      </dsp:txXfrm>
    </dsp:sp>
    <dsp:sp modelId="{6C8004D6-FDD2-48A6-8E99-C9B4B0C9D514}">
      <dsp:nvSpPr>
        <dsp:cNvPr id="0" name=""/>
        <dsp:cNvSpPr/>
      </dsp:nvSpPr>
      <dsp:spPr>
        <a:xfrm>
          <a:off x="7291969" y="41248"/>
          <a:ext cx="2131118" cy="732935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احكام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7291969" y="41248"/>
        <a:ext cx="2131118" cy="732935"/>
      </dsp:txXfrm>
    </dsp:sp>
    <dsp:sp modelId="{FDB09BC4-D6B7-439C-8B6B-20A5C7B71F55}">
      <dsp:nvSpPr>
        <dsp:cNvPr id="0" name=""/>
        <dsp:cNvSpPr/>
      </dsp:nvSpPr>
      <dsp:spPr>
        <a:xfrm>
          <a:off x="7291969" y="774183"/>
          <a:ext cx="2131118" cy="485316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صيد و ذباحه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اطعمه و اشربه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غصب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شفعه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احياء موات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لقطه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فرائض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قضاء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شهادات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حدود و تعزيرات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قصاص</a:t>
          </a:r>
          <a:endParaRPr lang="en-US" sz="1800" b="1" kern="1200" dirty="0">
            <a:cs typeface="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Zar" panose="00000400000000000000" pitchFamily="2" charset="-78"/>
            </a:rPr>
            <a:t>ديات</a:t>
          </a:r>
          <a:endParaRPr lang="en-US" sz="1800" b="1" kern="1200" dirty="0">
            <a:cs typeface="Zar" panose="00000400000000000000" pitchFamily="2" charset="-78"/>
          </a:endParaRPr>
        </a:p>
      </dsp:txBody>
      <dsp:txXfrm>
        <a:off x="7291969" y="774183"/>
        <a:ext cx="2131118" cy="4853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77504-8BFC-4EE9-8CCE-AAE5E839EB4E}">
      <dsp:nvSpPr>
        <dsp:cNvPr id="0" name=""/>
        <dsp:cNvSpPr/>
      </dsp:nvSpPr>
      <dsp:spPr>
        <a:xfrm>
          <a:off x="5063" y="0"/>
          <a:ext cx="1776699" cy="57018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عبادات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5063" y="0"/>
        <a:ext cx="1776699" cy="1710553"/>
      </dsp:txXfrm>
    </dsp:sp>
    <dsp:sp modelId="{13E3F0B6-CE74-497D-8E68-DAE2714DB5A7}">
      <dsp:nvSpPr>
        <dsp:cNvPr id="0" name=""/>
        <dsp:cNvSpPr/>
      </dsp:nvSpPr>
      <dsp:spPr>
        <a:xfrm>
          <a:off x="182733" y="1710831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صلاة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198767" y="1726865"/>
        <a:ext cx="1389291" cy="515356"/>
      </dsp:txXfrm>
    </dsp:sp>
    <dsp:sp modelId="{238F9D40-0FC5-4388-98C4-E1B594DCA33B}">
      <dsp:nvSpPr>
        <dsp:cNvPr id="0" name=""/>
        <dsp:cNvSpPr/>
      </dsp:nvSpPr>
      <dsp:spPr>
        <a:xfrm>
          <a:off x="182733" y="2342475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547142"/>
            <a:satOff val="-2525"/>
            <a:lumOff val="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صوم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198767" y="2358509"/>
        <a:ext cx="1389291" cy="515356"/>
      </dsp:txXfrm>
    </dsp:sp>
    <dsp:sp modelId="{5AE97AD1-852E-4D64-8C5F-5C69A34B7F83}">
      <dsp:nvSpPr>
        <dsp:cNvPr id="0" name=""/>
        <dsp:cNvSpPr/>
      </dsp:nvSpPr>
      <dsp:spPr>
        <a:xfrm>
          <a:off x="182733" y="2974118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1094283"/>
            <a:satOff val="-5049"/>
            <a:lumOff val="1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اعتکاف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198767" y="2990152"/>
        <a:ext cx="1389291" cy="515356"/>
      </dsp:txXfrm>
    </dsp:sp>
    <dsp:sp modelId="{4B887548-81AC-4ACE-8DCE-DE5BBBC190EB}">
      <dsp:nvSpPr>
        <dsp:cNvPr id="0" name=""/>
        <dsp:cNvSpPr/>
      </dsp:nvSpPr>
      <dsp:spPr>
        <a:xfrm>
          <a:off x="182733" y="3605762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1641425"/>
            <a:satOff val="-7574"/>
            <a:lumOff val="2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حج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198767" y="3621796"/>
        <a:ext cx="1389291" cy="515356"/>
      </dsp:txXfrm>
    </dsp:sp>
    <dsp:sp modelId="{B9E9327A-9A92-421C-8675-B04D9D84CF26}">
      <dsp:nvSpPr>
        <dsp:cNvPr id="0" name=""/>
        <dsp:cNvSpPr/>
      </dsp:nvSpPr>
      <dsp:spPr>
        <a:xfrm>
          <a:off x="182733" y="4237405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2188567"/>
            <a:satOff val="-10099"/>
            <a:lumOff val="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عمره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198767" y="4253439"/>
        <a:ext cx="1389291" cy="515356"/>
      </dsp:txXfrm>
    </dsp:sp>
    <dsp:sp modelId="{3A4C8873-2C5F-4D3D-9DFB-DC17C6A8973B}">
      <dsp:nvSpPr>
        <dsp:cNvPr id="0" name=""/>
        <dsp:cNvSpPr/>
      </dsp:nvSpPr>
      <dsp:spPr>
        <a:xfrm>
          <a:off x="182733" y="4869049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2735709"/>
            <a:satOff val="-12623"/>
            <a:lumOff val="4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كفارات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198767" y="4885083"/>
        <a:ext cx="1389291" cy="515356"/>
      </dsp:txXfrm>
    </dsp:sp>
    <dsp:sp modelId="{17590B5F-469E-4FC6-98FC-E3086E76C31A}">
      <dsp:nvSpPr>
        <dsp:cNvPr id="0" name=""/>
        <dsp:cNvSpPr/>
      </dsp:nvSpPr>
      <dsp:spPr>
        <a:xfrm>
          <a:off x="1915014" y="0"/>
          <a:ext cx="1776699" cy="57018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اموال عمومي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1915014" y="0"/>
        <a:ext cx="1776699" cy="1710553"/>
      </dsp:txXfrm>
    </dsp:sp>
    <dsp:sp modelId="{4865A635-16B1-4B40-99A8-E19587824667}">
      <dsp:nvSpPr>
        <dsp:cNvPr id="0" name=""/>
        <dsp:cNvSpPr/>
      </dsp:nvSpPr>
      <dsp:spPr>
        <a:xfrm>
          <a:off x="2092684" y="1710692"/>
          <a:ext cx="1421359" cy="830637"/>
        </a:xfrm>
        <a:prstGeom prst="roundRect">
          <a:avLst>
            <a:gd name="adj" fmla="val 10000"/>
          </a:avLst>
        </a:prstGeom>
        <a:solidFill>
          <a:schemeClr val="accent4">
            <a:hueOff val="3282850"/>
            <a:satOff val="-15148"/>
            <a:lumOff val="5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خراج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2117013" y="1735021"/>
        <a:ext cx="1372701" cy="781979"/>
      </dsp:txXfrm>
    </dsp:sp>
    <dsp:sp modelId="{42D173A8-A2D2-464D-98F3-98FD99B85457}">
      <dsp:nvSpPr>
        <dsp:cNvPr id="0" name=""/>
        <dsp:cNvSpPr/>
      </dsp:nvSpPr>
      <dsp:spPr>
        <a:xfrm>
          <a:off x="2092684" y="2669120"/>
          <a:ext cx="1421359" cy="830637"/>
        </a:xfrm>
        <a:prstGeom prst="roundRect">
          <a:avLst>
            <a:gd name="adj" fmla="val 10000"/>
          </a:avLst>
        </a:prstGeom>
        <a:solidFill>
          <a:schemeClr val="accent4">
            <a:hueOff val="3829992"/>
            <a:satOff val="-17672"/>
            <a:lumOff val="6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انفال</a:t>
          </a:r>
          <a:endParaRPr lang="en-US" sz="2800" b="1" kern="1200" dirty="0" smtClean="0">
            <a:cs typeface="Zar" panose="00000400000000000000" pitchFamily="2" charset="-78"/>
          </a:endParaRPr>
        </a:p>
      </dsp:txBody>
      <dsp:txXfrm>
        <a:off x="2117013" y="2693449"/>
        <a:ext cx="1372701" cy="781979"/>
      </dsp:txXfrm>
    </dsp:sp>
    <dsp:sp modelId="{E800F122-8D87-479B-A618-2E92F60EEACE}">
      <dsp:nvSpPr>
        <dsp:cNvPr id="0" name=""/>
        <dsp:cNvSpPr/>
      </dsp:nvSpPr>
      <dsp:spPr>
        <a:xfrm>
          <a:off x="2092684" y="3627547"/>
          <a:ext cx="1421359" cy="830637"/>
        </a:xfrm>
        <a:prstGeom prst="roundRect">
          <a:avLst>
            <a:gd name="adj" fmla="val 10000"/>
          </a:avLst>
        </a:prstGeom>
        <a:solidFill>
          <a:schemeClr val="accent4">
            <a:hueOff val="4377133"/>
            <a:satOff val="-20197"/>
            <a:lumOff val="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خمس</a:t>
          </a:r>
          <a:endParaRPr lang="en-US" sz="2800" b="1" kern="1200" dirty="0" smtClean="0">
            <a:cs typeface="Zar" panose="00000400000000000000" pitchFamily="2" charset="-78"/>
          </a:endParaRPr>
        </a:p>
      </dsp:txBody>
      <dsp:txXfrm>
        <a:off x="2117013" y="3651876"/>
        <a:ext cx="1372701" cy="781979"/>
      </dsp:txXfrm>
    </dsp:sp>
    <dsp:sp modelId="{79AD5E0D-F12A-4A2F-A517-23A351646ACA}">
      <dsp:nvSpPr>
        <dsp:cNvPr id="0" name=""/>
        <dsp:cNvSpPr/>
      </dsp:nvSpPr>
      <dsp:spPr>
        <a:xfrm>
          <a:off x="2092684" y="4585975"/>
          <a:ext cx="1421359" cy="830637"/>
        </a:xfrm>
        <a:prstGeom prst="roundRect">
          <a:avLst>
            <a:gd name="adj" fmla="val 10000"/>
          </a:avLst>
        </a:prstGeom>
        <a:solidFill>
          <a:schemeClr val="accent4">
            <a:hueOff val="4924276"/>
            <a:satOff val="-22722"/>
            <a:lumOff val="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زكات</a:t>
          </a:r>
          <a:endParaRPr lang="en-US" sz="2800" b="1" kern="1200" dirty="0" smtClean="0">
            <a:cs typeface="Zar" panose="00000400000000000000" pitchFamily="2" charset="-78"/>
          </a:endParaRPr>
        </a:p>
      </dsp:txBody>
      <dsp:txXfrm>
        <a:off x="2117013" y="4610304"/>
        <a:ext cx="1372701" cy="781979"/>
      </dsp:txXfrm>
    </dsp:sp>
    <dsp:sp modelId="{11904176-D9B4-470E-8737-3AAE6D249399}">
      <dsp:nvSpPr>
        <dsp:cNvPr id="0" name=""/>
        <dsp:cNvSpPr/>
      </dsp:nvSpPr>
      <dsp:spPr>
        <a:xfrm>
          <a:off x="3824966" y="0"/>
          <a:ext cx="1776699" cy="57018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اموال خصوصي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3824966" y="0"/>
        <a:ext cx="1776699" cy="1710553"/>
      </dsp:txXfrm>
    </dsp:sp>
    <dsp:sp modelId="{9CF7A924-38DD-4DCB-AB07-DCC2F03F245D}">
      <dsp:nvSpPr>
        <dsp:cNvPr id="0" name=""/>
        <dsp:cNvSpPr/>
      </dsp:nvSpPr>
      <dsp:spPr>
        <a:xfrm>
          <a:off x="4002636" y="1712223"/>
          <a:ext cx="1421359" cy="1719183"/>
        </a:xfrm>
        <a:prstGeom prst="roundRect">
          <a:avLst>
            <a:gd name="adj" fmla="val 10000"/>
          </a:avLst>
        </a:prstGeom>
        <a:solidFill>
          <a:schemeClr val="accent4">
            <a:hueOff val="5471417"/>
            <a:satOff val="-25246"/>
            <a:lumOff val="9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Zar" panose="00000400000000000000" pitchFamily="2" charset="-78"/>
            </a:rPr>
            <a:t>أسباب شرعي تملك</a:t>
          </a:r>
          <a:endParaRPr lang="en-US" sz="1400" b="1" kern="1200" dirty="0">
            <a:cs typeface="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Zar" panose="00000400000000000000" pitchFamily="2" charset="-78"/>
            </a:rPr>
            <a:t>احياء موات، حيازت، صيد تبعيت، ميراث، ضمانات و غرامات</a:t>
          </a:r>
          <a:endParaRPr lang="en-US" sz="1400" b="1" kern="1200" dirty="0">
            <a:cs typeface="Zar" panose="00000400000000000000" pitchFamily="2" charset="-78"/>
          </a:endParaRPr>
        </a:p>
      </dsp:txBody>
      <dsp:txXfrm>
        <a:off x="4044266" y="1753853"/>
        <a:ext cx="1338099" cy="1635923"/>
      </dsp:txXfrm>
    </dsp:sp>
    <dsp:sp modelId="{68363D9E-B245-45D9-AD09-D4FCD99AB3A4}">
      <dsp:nvSpPr>
        <dsp:cNvPr id="0" name=""/>
        <dsp:cNvSpPr/>
      </dsp:nvSpPr>
      <dsp:spPr>
        <a:xfrm>
          <a:off x="4002636" y="3695897"/>
          <a:ext cx="1421359" cy="1719183"/>
        </a:xfrm>
        <a:prstGeom prst="roundRect">
          <a:avLst>
            <a:gd name="adj" fmla="val 10000"/>
          </a:avLst>
        </a:prstGeom>
        <a:solidFill>
          <a:schemeClr val="accent4">
            <a:hueOff val="6018559"/>
            <a:satOff val="-27771"/>
            <a:lumOff val="10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Zar" panose="00000400000000000000" pitchFamily="2" charset="-78"/>
            </a:rPr>
            <a:t>احكام تصرف در أموال</a:t>
          </a:r>
          <a:endParaRPr lang="en-US" sz="1400" b="1" kern="1200" dirty="0">
            <a:cs typeface="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Zar" panose="00000400000000000000" pitchFamily="2" charset="-78"/>
            </a:rPr>
            <a:t>بيع، صلح، شركت، وقف، وصيت و ساير تصرفات ومعاملات</a:t>
          </a:r>
          <a:endParaRPr lang="en-US" sz="1400" b="1" kern="1200" dirty="0">
            <a:cs typeface="Zar" panose="00000400000000000000" pitchFamily="2" charset="-78"/>
          </a:endParaRPr>
        </a:p>
      </dsp:txBody>
      <dsp:txXfrm>
        <a:off x="4044266" y="3737527"/>
        <a:ext cx="1338099" cy="1635923"/>
      </dsp:txXfrm>
    </dsp:sp>
    <dsp:sp modelId="{8D21B226-9345-4B79-8F6F-1BDD422181F7}">
      <dsp:nvSpPr>
        <dsp:cNvPr id="0" name=""/>
        <dsp:cNvSpPr/>
      </dsp:nvSpPr>
      <dsp:spPr>
        <a:xfrm>
          <a:off x="5734918" y="0"/>
          <a:ext cx="1776699" cy="57018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آداب شخصي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5734918" y="0"/>
        <a:ext cx="1776699" cy="1710553"/>
      </dsp:txXfrm>
    </dsp:sp>
    <dsp:sp modelId="{759B72CD-5586-4316-B39E-6013C1F086C8}">
      <dsp:nvSpPr>
        <dsp:cNvPr id="0" name=""/>
        <dsp:cNvSpPr/>
      </dsp:nvSpPr>
      <dsp:spPr>
        <a:xfrm>
          <a:off x="5912587" y="1712223"/>
          <a:ext cx="1421359" cy="1719183"/>
        </a:xfrm>
        <a:prstGeom prst="roundRect">
          <a:avLst>
            <a:gd name="adj" fmla="val 10000"/>
          </a:avLst>
        </a:prstGeom>
        <a:solidFill>
          <a:schemeClr val="accent4">
            <a:hueOff val="6565700"/>
            <a:satOff val="-30296"/>
            <a:lumOff val="11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Zar" panose="00000400000000000000" pitchFamily="2" charset="-78"/>
            </a:rPr>
            <a:t>روابط خانوادگي</a:t>
          </a:r>
          <a:endParaRPr lang="en-US" sz="1600" b="1" kern="1200" dirty="0">
            <a:cs typeface="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Zar" panose="00000400000000000000" pitchFamily="2" charset="-78"/>
            </a:rPr>
            <a:t>نكاح و طلاق، خلع و مبارات، ظهار ولعان وايلاء، و از اين قبيل</a:t>
          </a:r>
          <a:endParaRPr lang="en-US" sz="1400" b="1" kern="1200" dirty="0">
            <a:cs typeface="Zar" panose="00000400000000000000" pitchFamily="2" charset="-78"/>
          </a:endParaRPr>
        </a:p>
      </dsp:txBody>
      <dsp:txXfrm>
        <a:off x="5954217" y="1753853"/>
        <a:ext cx="1338099" cy="1635923"/>
      </dsp:txXfrm>
    </dsp:sp>
    <dsp:sp modelId="{928DB9FA-5A74-48A6-838C-0E7619FAF692}">
      <dsp:nvSpPr>
        <dsp:cNvPr id="0" name=""/>
        <dsp:cNvSpPr/>
      </dsp:nvSpPr>
      <dsp:spPr>
        <a:xfrm>
          <a:off x="5912587" y="3695897"/>
          <a:ext cx="1421359" cy="1719183"/>
        </a:xfrm>
        <a:prstGeom prst="roundRect">
          <a:avLst>
            <a:gd name="adj" fmla="val 10000"/>
          </a:avLst>
        </a:prstGeom>
        <a:solidFill>
          <a:schemeClr val="accent4">
            <a:hueOff val="7112842"/>
            <a:satOff val="-32820"/>
            <a:lumOff val="12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Zar" panose="00000400000000000000" pitchFamily="2" charset="-78"/>
            </a:rPr>
            <a:t>روابط اجتماعي</a:t>
          </a:r>
          <a:endParaRPr lang="en-US" sz="1600" b="1" kern="1200" dirty="0">
            <a:cs typeface="Zar" panose="00000400000000000000" pitchFamily="2" charset="-78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b="1" kern="1200" dirty="0" smtClean="0">
              <a:cs typeface="Zar" panose="00000400000000000000" pitchFamily="2" charset="-78"/>
            </a:rPr>
            <a:t>أطعمه واشربه، ملابس و مساكن، آداب معاشرت، نذر و عهد ويمين، ذباحه، امر به معروف و نهي از منكر</a:t>
          </a:r>
          <a:endParaRPr lang="en-US" sz="1200" b="1" kern="1200" dirty="0">
            <a:cs typeface="Zar" panose="00000400000000000000" pitchFamily="2" charset="-78"/>
          </a:endParaRPr>
        </a:p>
      </dsp:txBody>
      <dsp:txXfrm>
        <a:off x="5954217" y="3737527"/>
        <a:ext cx="1338099" cy="1635923"/>
      </dsp:txXfrm>
    </dsp:sp>
    <dsp:sp modelId="{CD651C21-1D62-4BAD-85A4-F0241660CC19}">
      <dsp:nvSpPr>
        <dsp:cNvPr id="0" name=""/>
        <dsp:cNvSpPr/>
      </dsp:nvSpPr>
      <dsp:spPr>
        <a:xfrm>
          <a:off x="7644869" y="0"/>
          <a:ext cx="1776699" cy="57018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آداب عمومي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7644869" y="0"/>
        <a:ext cx="1776699" cy="1710553"/>
      </dsp:txXfrm>
    </dsp:sp>
    <dsp:sp modelId="{A7B0906C-3969-4E75-ABEC-0915541621C7}">
      <dsp:nvSpPr>
        <dsp:cNvPr id="0" name=""/>
        <dsp:cNvSpPr/>
      </dsp:nvSpPr>
      <dsp:spPr>
        <a:xfrm>
          <a:off x="7822539" y="1710831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7659983"/>
            <a:satOff val="-35345"/>
            <a:lumOff val="1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Zar" panose="00000400000000000000" pitchFamily="2" charset="-78"/>
            </a:rPr>
            <a:t>قضاء</a:t>
          </a:r>
          <a:endParaRPr lang="en-US" sz="1800" b="1" kern="1200" dirty="0">
            <a:cs typeface="Zar" panose="00000400000000000000" pitchFamily="2" charset="-78"/>
          </a:endParaRPr>
        </a:p>
      </dsp:txBody>
      <dsp:txXfrm>
        <a:off x="7838573" y="1726865"/>
        <a:ext cx="1389291" cy="515356"/>
      </dsp:txXfrm>
    </dsp:sp>
    <dsp:sp modelId="{9144478B-6E65-4D61-B9E4-FF05B5BE6CF6}">
      <dsp:nvSpPr>
        <dsp:cNvPr id="0" name=""/>
        <dsp:cNvSpPr/>
      </dsp:nvSpPr>
      <dsp:spPr>
        <a:xfrm>
          <a:off x="7822539" y="2342475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8207126"/>
            <a:satOff val="-37869"/>
            <a:lumOff val="1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Zar" panose="00000400000000000000" pitchFamily="2" charset="-78"/>
            </a:rPr>
            <a:t>حكومت</a:t>
          </a:r>
          <a:endParaRPr lang="en-US" sz="1800" b="1" kern="1200" dirty="0">
            <a:cs typeface="Zar" panose="00000400000000000000" pitchFamily="2" charset="-78"/>
          </a:endParaRPr>
        </a:p>
      </dsp:txBody>
      <dsp:txXfrm>
        <a:off x="7838573" y="2358509"/>
        <a:ext cx="1389291" cy="515356"/>
      </dsp:txXfrm>
    </dsp:sp>
    <dsp:sp modelId="{B7F69FA8-3129-45D0-A8E9-137F604A6E58}">
      <dsp:nvSpPr>
        <dsp:cNvPr id="0" name=""/>
        <dsp:cNvSpPr/>
      </dsp:nvSpPr>
      <dsp:spPr>
        <a:xfrm>
          <a:off x="7822539" y="2974118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8754267"/>
            <a:satOff val="-40394"/>
            <a:lumOff val="1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Zar" panose="00000400000000000000" pitchFamily="2" charset="-78"/>
            </a:rPr>
            <a:t>صلح و جنگ</a:t>
          </a:r>
          <a:endParaRPr lang="en-US" sz="1800" b="1" kern="1200" dirty="0">
            <a:cs typeface="Zar" panose="00000400000000000000" pitchFamily="2" charset="-78"/>
          </a:endParaRPr>
        </a:p>
      </dsp:txBody>
      <dsp:txXfrm>
        <a:off x="7838573" y="2990152"/>
        <a:ext cx="1389291" cy="515356"/>
      </dsp:txXfrm>
    </dsp:sp>
    <dsp:sp modelId="{A3FA07B0-9D10-403F-8326-A41544F7CE85}">
      <dsp:nvSpPr>
        <dsp:cNvPr id="0" name=""/>
        <dsp:cNvSpPr/>
      </dsp:nvSpPr>
      <dsp:spPr>
        <a:xfrm>
          <a:off x="7822539" y="3605762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9301409"/>
            <a:satOff val="-42919"/>
            <a:lumOff val="1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Zar" panose="00000400000000000000" pitchFamily="2" charset="-78"/>
            </a:rPr>
            <a:t>روابط بين المللي</a:t>
          </a:r>
          <a:endParaRPr lang="en-US" sz="1600" b="1" kern="1200" dirty="0">
            <a:cs typeface="Zar" panose="00000400000000000000" pitchFamily="2" charset="-78"/>
          </a:endParaRPr>
        </a:p>
      </dsp:txBody>
      <dsp:txXfrm>
        <a:off x="7838573" y="3621796"/>
        <a:ext cx="1389291" cy="515356"/>
      </dsp:txXfrm>
    </dsp:sp>
    <dsp:sp modelId="{E5F9994D-4A74-4DB9-B610-643886BFB4BD}">
      <dsp:nvSpPr>
        <dsp:cNvPr id="0" name=""/>
        <dsp:cNvSpPr/>
      </dsp:nvSpPr>
      <dsp:spPr>
        <a:xfrm>
          <a:off x="7822539" y="4237405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9848551"/>
            <a:satOff val="-45443"/>
            <a:lumOff val="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Zar" panose="00000400000000000000" pitchFamily="2" charset="-78"/>
            </a:rPr>
            <a:t>ولايت عامه</a:t>
          </a:r>
          <a:endParaRPr lang="en-US" sz="1800" b="1" kern="1200" dirty="0">
            <a:cs typeface="Zar" panose="00000400000000000000" pitchFamily="2" charset="-78"/>
          </a:endParaRPr>
        </a:p>
      </dsp:txBody>
      <dsp:txXfrm>
        <a:off x="7838573" y="4253439"/>
        <a:ext cx="1389291" cy="515356"/>
      </dsp:txXfrm>
    </dsp:sp>
    <dsp:sp modelId="{9A6D7155-7DAF-4F14-B4C4-D800B2FE9DAE}">
      <dsp:nvSpPr>
        <dsp:cNvPr id="0" name=""/>
        <dsp:cNvSpPr/>
      </dsp:nvSpPr>
      <dsp:spPr>
        <a:xfrm>
          <a:off x="7822539" y="4869049"/>
          <a:ext cx="1421359" cy="547424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Zar" panose="00000400000000000000" pitchFamily="2" charset="-78"/>
            </a:rPr>
            <a:t>شهادات</a:t>
          </a:r>
          <a:endParaRPr lang="en-US" sz="1800" b="1" kern="1200" dirty="0">
            <a:cs typeface="Zar" panose="00000400000000000000" pitchFamily="2" charset="-78"/>
          </a:endParaRPr>
        </a:p>
      </dsp:txBody>
      <dsp:txXfrm>
        <a:off x="7838573" y="4885083"/>
        <a:ext cx="1389291" cy="5153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17EF5-F223-4DAC-887A-39BD089B1867}">
      <dsp:nvSpPr>
        <dsp:cNvPr id="0" name=""/>
        <dsp:cNvSpPr/>
      </dsp:nvSpPr>
      <dsp:spPr>
        <a:xfrm>
          <a:off x="5911665" y="2526679"/>
          <a:ext cx="2479082" cy="3705951"/>
        </a:xfrm>
        <a:prstGeom prst="wedgeRectCallout">
          <a:avLst>
            <a:gd name="adj1" fmla="val 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dirty="0" smtClean="0">
              <a:cs typeface="Zar" panose="00000400000000000000" pitchFamily="2" charset="-78"/>
            </a:rPr>
            <a:t>نظام‌سازي مبتني بر فقه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dirty="0" smtClean="0">
              <a:cs typeface="Zar" panose="00000400000000000000" pitchFamily="2" charset="-78"/>
            </a:rPr>
            <a:t>[طراحي الگوي نظام اجتماعي]</a:t>
          </a:r>
          <a:endParaRPr lang="en-US" sz="3100" b="1" kern="1200" dirty="0">
            <a:cs typeface="Zar" panose="00000400000000000000" pitchFamily="2" charset="-78"/>
          </a:endParaRPr>
        </a:p>
      </dsp:txBody>
      <dsp:txXfrm>
        <a:off x="6226292" y="2526679"/>
        <a:ext cx="2164455" cy="3705951"/>
      </dsp:txXfrm>
    </dsp:sp>
    <dsp:sp modelId="{39872585-DD8A-4301-A37D-08714BD28255}">
      <dsp:nvSpPr>
        <dsp:cNvPr id="0" name=""/>
        <dsp:cNvSpPr/>
      </dsp:nvSpPr>
      <dsp:spPr>
        <a:xfrm>
          <a:off x="5911665" y="1398449"/>
          <a:ext cx="2479082" cy="11762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dirty="0" smtClean="0">
              <a:cs typeface="Zar" panose="00000400000000000000" pitchFamily="2" charset="-78"/>
            </a:rPr>
            <a:t>رويكرد سوم</a:t>
          </a:r>
          <a:endParaRPr lang="en-US" sz="3100" b="1" kern="1200" dirty="0">
            <a:cs typeface="Zar" panose="00000400000000000000" pitchFamily="2" charset="-78"/>
          </a:endParaRPr>
        </a:p>
      </dsp:txBody>
      <dsp:txXfrm>
        <a:off x="5911665" y="1398449"/>
        <a:ext cx="2479082" cy="1176283"/>
      </dsp:txXfrm>
    </dsp:sp>
    <dsp:sp modelId="{D6709282-7C37-4E60-987C-048F30303BDB}">
      <dsp:nvSpPr>
        <dsp:cNvPr id="0" name=""/>
        <dsp:cNvSpPr/>
      </dsp:nvSpPr>
      <dsp:spPr>
        <a:xfrm>
          <a:off x="3431840" y="2462365"/>
          <a:ext cx="2479082" cy="344159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5749951"/>
            <a:satOff val="-31524"/>
            <a:lumOff val="3407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dirty="0" smtClean="0">
              <a:cs typeface="Zar" panose="00000400000000000000" pitchFamily="2" charset="-78"/>
            </a:rPr>
            <a:t>استنباط تمامي احكام با رويكرد اجتماعي</a:t>
          </a:r>
          <a:endParaRPr lang="en-US" sz="3100" b="1" kern="1200" dirty="0">
            <a:cs typeface="Zar" panose="00000400000000000000" pitchFamily="2" charset="-78"/>
          </a:endParaRPr>
        </a:p>
      </dsp:txBody>
      <dsp:txXfrm>
        <a:off x="3746466" y="2462365"/>
        <a:ext cx="2164455" cy="3441593"/>
      </dsp:txXfrm>
    </dsp:sp>
    <dsp:sp modelId="{852D422E-E92B-44B3-A60B-4D91A54B6BAD}">
      <dsp:nvSpPr>
        <dsp:cNvPr id="0" name=""/>
        <dsp:cNvSpPr/>
      </dsp:nvSpPr>
      <dsp:spPr>
        <a:xfrm>
          <a:off x="3431840" y="1588924"/>
          <a:ext cx="2479082" cy="983801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dirty="0" smtClean="0">
              <a:cs typeface="Zar" panose="00000400000000000000" pitchFamily="2" charset="-78"/>
            </a:rPr>
            <a:t>رويكرد دوم</a:t>
          </a:r>
          <a:endParaRPr lang="en-US" sz="3100" b="1" kern="1200" dirty="0">
            <a:cs typeface="Zar" panose="00000400000000000000" pitchFamily="2" charset="-78"/>
          </a:endParaRPr>
        </a:p>
      </dsp:txBody>
      <dsp:txXfrm>
        <a:off x="3431840" y="1588924"/>
        <a:ext cx="2479082" cy="983801"/>
      </dsp:txXfrm>
    </dsp:sp>
    <dsp:sp modelId="{F1F276B7-53A9-4CC0-A2BE-85341B10E5CB}">
      <dsp:nvSpPr>
        <dsp:cNvPr id="0" name=""/>
        <dsp:cNvSpPr/>
      </dsp:nvSpPr>
      <dsp:spPr>
        <a:xfrm>
          <a:off x="952757" y="2397941"/>
          <a:ext cx="2479082" cy="317678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dirty="0" smtClean="0">
              <a:cs typeface="Zar" panose="00000400000000000000" pitchFamily="2" charset="-78"/>
            </a:rPr>
            <a:t>احكام ناظر به مسائل مبتلي‌به حكومت</a:t>
          </a:r>
          <a:endParaRPr lang="en-US" sz="3100" b="1" kern="1200" dirty="0">
            <a:cs typeface="Zar" panose="00000400000000000000" pitchFamily="2" charset="-78"/>
          </a:endParaRPr>
        </a:p>
      </dsp:txBody>
      <dsp:txXfrm>
        <a:off x="1267384" y="2397941"/>
        <a:ext cx="2164455" cy="3176786"/>
      </dsp:txXfrm>
    </dsp:sp>
    <dsp:sp modelId="{5D6A438C-7A2B-47C9-9827-FAF28F88A217}">
      <dsp:nvSpPr>
        <dsp:cNvPr id="0" name=""/>
        <dsp:cNvSpPr/>
      </dsp:nvSpPr>
      <dsp:spPr>
        <a:xfrm>
          <a:off x="952757" y="1785422"/>
          <a:ext cx="2479082" cy="787308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dirty="0" smtClean="0">
              <a:cs typeface="Zar" panose="00000400000000000000" pitchFamily="2" charset="-78"/>
            </a:rPr>
            <a:t>رويكرد اول</a:t>
          </a:r>
          <a:endParaRPr lang="en-US" sz="3100" b="1" kern="1200" dirty="0">
            <a:cs typeface="Zar" panose="00000400000000000000" pitchFamily="2" charset="-78"/>
          </a:endParaRPr>
        </a:p>
      </dsp:txBody>
      <dsp:txXfrm>
        <a:off x="952757" y="1785422"/>
        <a:ext cx="2479082" cy="7873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30CC-4E1C-4F95-904B-EF66D02E98C4}">
      <dsp:nvSpPr>
        <dsp:cNvPr id="0" name=""/>
        <dsp:cNvSpPr/>
      </dsp:nvSpPr>
      <dsp:spPr>
        <a:xfrm>
          <a:off x="4632191" y="3307298"/>
          <a:ext cx="107994" cy="1079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chemeClr val="bg1">
                <a:lumMod val="65000"/>
              </a:schemeClr>
            </a:solidFill>
            <a:cs typeface="Zar" panose="00000400000000000000" pitchFamily="2" charset="-78"/>
          </a:endParaRPr>
        </a:p>
      </dsp:txBody>
      <dsp:txXfrm>
        <a:off x="4648006" y="3323113"/>
        <a:ext cx="76364" cy="76364"/>
      </dsp:txXfrm>
    </dsp:sp>
    <dsp:sp modelId="{40CDC70D-305C-43D1-B3E2-090668D0587A}">
      <dsp:nvSpPr>
        <dsp:cNvPr id="0" name=""/>
        <dsp:cNvSpPr/>
      </dsp:nvSpPr>
      <dsp:spPr>
        <a:xfrm rot="17617122">
          <a:off x="4277675" y="2639341"/>
          <a:ext cx="1435375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1435375" y="149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cs typeface="Zar" panose="00000400000000000000" pitchFamily="2" charset="-78"/>
          </a:endParaRPr>
        </a:p>
      </dsp:txBody>
      <dsp:txXfrm>
        <a:off x="4959479" y="2618369"/>
        <a:ext cx="71768" cy="71768"/>
      </dsp:txXfrm>
    </dsp:sp>
    <dsp:sp modelId="{AC458A4B-CA22-4DB0-902D-CCACAE5C862B}">
      <dsp:nvSpPr>
        <dsp:cNvPr id="0" name=""/>
        <dsp:cNvSpPr/>
      </dsp:nvSpPr>
      <dsp:spPr>
        <a:xfrm>
          <a:off x="4965184" y="980881"/>
          <a:ext cx="1060209" cy="1060209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Zar" panose="00000400000000000000" pitchFamily="2" charset="-78"/>
            </a:rPr>
            <a:t>سربداران</a:t>
          </a:r>
          <a:br>
            <a:rPr lang="fa-IR" sz="1700" b="1" kern="1200" dirty="0" smtClean="0">
              <a:cs typeface="Zar" panose="00000400000000000000" pitchFamily="2" charset="-78"/>
            </a:rPr>
          </a:br>
          <a:r>
            <a:rPr lang="fa-IR" sz="1700" b="1" kern="1200" dirty="0" smtClean="0">
              <a:cs typeface="Zar" panose="00000400000000000000" pitchFamily="2" charset="-78"/>
            </a:rPr>
            <a:t>45 سال</a:t>
          </a:r>
          <a:endParaRPr lang="en-US" sz="1700" b="1" kern="1200" dirty="0">
            <a:cs typeface="Zar" panose="00000400000000000000" pitchFamily="2" charset="-78"/>
          </a:endParaRPr>
        </a:p>
      </dsp:txBody>
      <dsp:txXfrm>
        <a:off x="5120448" y="1136145"/>
        <a:ext cx="749681" cy="749681"/>
      </dsp:txXfrm>
    </dsp:sp>
    <dsp:sp modelId="{22A84847-268D-4D44-BF63-866C05ABC2B3}">
      <dsp:nvSpPr>
        <dsp:cNvPr id="0" name=""/>
        <dsp:cNvSpPr/>
      </dsp:nvSpPr>
      <dsp:spPr>
        <a:xfrm rot="19760193">
          <a:off x="4567796" y="2717598"/>
          <a:ext cx="2357859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2357859" y="149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>
            <a:cs typeface="Zar" panose="00000400000000000000" pitchFamily="2" charset="-78"/>
          </a:endParaRPr>
        </a:p>
      </dsp:txBody>
      <dsp:txXfrm>
        <a:off x="5687779" y="2673564"/>
        <a:ext cx="117892" cy="117892"/>
      </dsp:txXfrm>
    </dsp:sp>
    <dsp:sp modelId="{38FBB7F1-E3BA-4C80-A6F3-B905FAA08070}">
      <dsp:nvSpPr>
        <dsp:cNvPr id="0" name=""/>
        <dsp:cNvSpPr/>
      </dsp:nvSpPr>
      <dsp:spPr>
        <a:xfrm>
          <a:off x="6594540" y="335598"/>
          <a:ext cx="2378373" cy="237837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Zar" panose="00000400000000000000" pitchFamily="2" charset="-78"/>
            </a:rPr>
            <a:t>صفويّه</a:t>
          </a:r>
          <a:br>
            <a:rPr lang="fa-IR" sz="3200" b="1" kern="1200" dirty="0" smtClean="0">
              <a:cs typeface="Zar" panose="00000400000000000000" pitchFamily="2" charset="-78"/>
            </a:rPr>
          </a:br>
          <a:r>
            <a:rPr lang="fa-IR" sz="3200" b="1" kern="1200" dirty="0" smtClean="0">
              <a:cs typeface="Zar" panose="00000400000000000000" pitchFamily="2" charset="-78"/>
            </a:rPr>
            <a:t>221 سال</a:t>
          </a:r>
          <a:endParaRPr lang="en-US" sz="3200" b="1" kern="1200" dirty="0">
            <a:cs typeface="Zar" panose="00000400000000000000" pitchFamily="2" charset="-78"/>
          </a:endParaRPr>
        </a:p>
      </dsp:txBody>
      <dsp:txXfrm>
        <a:off x="6942845" y="683903"/>
        <a:ext cx="1681763" cy="1681763"/>
      </dsp:txXfrm>
    </dsp:sp>
    <dsp:sp modelId="{A9981566-5170-40E3-95EC-2C692E2F05E1}">
      <dsp:nvSpPr>
        <dsp:cNvPr id="0" name=""/>
        <dsp:cNvSpPr/>
      </dsp:nvSpPr>
      <dsp:spPr>
        <a:xfrm rot="744403">
          <a:off x="4710479" y="3619694"/>
          <a:ext cx="2436198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2436198" y="149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>
            <a:cs typeface="Zar" panose="00000400000000000000" pitchFamily="2" charset="-78"/>
          </a:endParaRPr>
        </a:p>
      </dsp:txBody>
      <dsp:txXfrm>
        <a:off x="5867673" y="3573701"/>
        <a:ext cx="121809" cy="121809"/>
      </dsp:txXfrm>
    </dsp:sp>
    <dsp:sp modelId="{54C2A603-4BCE-4665-BA2C-830A53B0588F}">
      <dsp:nvSpPr>
        <dsp:cNvPr id="0" name=""/>
        <dsp:cNvSpPr/>
      </dsp:nvSpPr>
      <dsp:spPr>
        <a:xfrm>
          <a:off x="7095483" y="3131493"/>
          <a:ext cx="1948218" cy="194821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قاجار</a:t>
          </a:r>
          <a:br>
            <a:rPr lang="fa-IR" sz="2800" b="1" kern="1200" dirty="0" smtClean="0">
              <a:cs typeface="Zar" panose="00000400000000000000" pitchFamily="2" charset="-78"/>
            </a:rPr>
          </a:br>
          <a:r>
            <a:rPr lang="fa-IR" sz="2800" b="1" kern="1200" dirty="0" smtClean="0">
              <a:cs typeface="Zar" panose="00000400000000000000" pitchFamily="2" charset="-78"/>
            </a:rPr>
            <a:t>130 سال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7380793" y="3416803"/>
        <a:ext cx="1377598" cy="1377598"/>
      </dsp:txXfrm>
    </dsp:sp>
    <dsp:sp modelId="{99A31ECC-771D-4184-9A1C-6221CFEDB072}">
      <dsp:nvSpPr>
        <dsp:cNvPr id="0" name=""/>
        <dsp:cNvSpPr/>
      </dsp:nvSpPr>
      <dsp:spPr>
        <a:xfrm rot="3208194">
          <a:off x="4298378" y="4223489"/>
          <a:ext cx="2075096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2075096" y="149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cs typeface="Zar" panose="00000400000000000000" pitchFamily="2" charset="-78"/>
          </a:endParaRPr>
        </a:p>
      </dsp:txBody>
      <dsp:txXfrm>
        <a:off x="5284048" y="4186524"/>
        <a:ext cx="103754" cy="103754"/>
      </dsp:txXfrm>
    </dsp:sp>
    <dsp:sp modelId="{7468AD6B-0C8D-429B-983D-228515909F70}">
      <dsp:nvSpPr>
        <dsp:cNvPr id="0" name=""/>
        <dsp:cNvSpPr/>
      </dsp:nvSpPr>
      <dsp:spPr>
        <a:xfrm>
          <a:off x="5596021" y="4898597"/>
          <a:ext cx="1766501" cy="1766501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Zar" panose="00000400000000000000" pitchFamily="2" charset="-78"/>
            </a:rPr>
            <a:t>آل بويه</a:t>
          </a:r>
          <a:br>
            <a:rPr lang="fa-IR" sz="2400" b="1" kern="1200" dirty="0" smtClean="0">
              <a:cs typeface="Zar" panose="00000400000000000000" pitchFamily="2" charset="-78"/>
            </a:rPr>
          </a:br>
          <a:r>
            <a:rPr lang="fa-IR" sz="2400" b="1" kern="1200" dirty="0" smtClean="0">
              <a:cs typeface="Zar" panose="00000400000000000000" pitchFamily="2" charset="-78"/>
            </a:rPr>
            <a:t>123 سال</a:t>
          </a:r>
          <a:endParaRPr lang="en-US" sz="2400" b="1" kern="1200" dirty="0">
            <a:cs typeface="Zar" panose="00000400000000000000" pitchFamily="2" charset="-78"/>
          </a:endParaRPr>
        </a:p>
      </dsp:txBody>
      <dsp:txXfrm>
        <a:off x="5854719" y="5157295"/>
        <a:ext cx="1249105" cy="1249105"/>
      </dsp:txXfrm>
    </dsp:sp>
    <dsp:sp modelId="{69E36FD0-99BF-4B5C-95A8-75AAEBB6D3B6}">
      <dsp:nvSpPr>
        <dsp:cNvPr id="0" name=""/>
        <dsp:cNvSpPr/>
      </dsp:nvSpPr>
      <dsp:spPr>
        <a:xfrm rot="6336738">
          <a:off x="3861140" y="4013468"/>
          <a:ext cx="1277282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1277282" y="149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cs typeface="Zar" panose="00000400000000000000" pitchFamily="2" charset="-78"/>
          </a:endParaRPr>
        </a:p>
      </dsp:txBody>
      <dsp:txXfrm rot="10800000">
        <a:off x="4467849" y="3996448"/>
        <a:ext cx="63864" cy="63864"/>
      </dsp:txXfrm>
    </dsp:sp>
    <dsp:sp modelId="{30355ED0-CE40-4F04-BF91-DAFC4B2D003A}">
      <dsp:nvSpPr>
        <dsp:cNvPr id="0" name=""/>
        <dsp:cNvSpPr/>
      </dsp:nvSpPr>
      <dsp:spPr>
        <a:xfrm>
          <a:off x="2914795" y="4602377"/>
          <a:ext cx="2226903" cy="2226903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Zar" panose="00000400000000000000" pitchFamily="2" charset="-78"/>
            </a:rPr>
            <a:t>ادريسيان</a:t>
          </a:r>
          <a:br>
            <a:rPr lang="fa-IR" sz="2800" b="1" kern="1200" dirty="0" smtClean="0">
              <a:cs typeface="Zar" panose="00000400000000000000" pitchFamily="2" charset="-78"/>
            </a:rPr>
          </a:br>
          <a:r>
            <a:rPr lang="fa-IR" sz="2800" b="1" kern="1200" dirty="0" smtClean="0">
              <a:cs typeface="Zar" panose="00000400000000000000" pitchFamily="2" charset="-78"/>
            </a:rPr>
            <a:t>197 سال</a:t>
          </a:r>
          <a:endParaRPr lang="en-US" sz="2800" b="1" kern="1200" dirty="0">
            <a:cs typeface="Zar" panose="00000400000000000000" pitchFamily="2" charset="-78"/>
          </a:endParaRPr>
        </a:p>
      </dsp:txBody>
      <dsp:txXfrm>
        <a:off x="3240917" y="4928499"/>
        <a:ext cx="1574659" cy="1574659"/>
      </dsp:txXfrm>
    </dsp:sp>
    <dsp:sp modelId="{27D396FE-FF7A-4918-81B0-E755EC695B03}">
      <dsp:nvSpPr>
        <dsp:cNvPr id="0" name=""/>
        <dsp:cNvSpPr/>
      </dsp:nvSpPr>
      <dsp:spPr>
        <a:xfrm rot="8710456">
          <a:off x="1300975" y="4425015"/>
          <a:ext cx="3669504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3669504" y="149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cs typeface="Zar" panose="00000400000000000000" pitchFamily="2" charset="-78"/>
          </a:endParaRPr>
        </a:p>
      </dsp:txBody>
      <dsp:txXfrm rot="10800000">
        <a:off x="3043990" y="4348190"/>
        <a:ext cx="183475" cy="183475"/>
      </dsp:txXfrm>
    </dsp:sp>
    <dsp:sp modelId="{E7DE2C71-4FBC-4952-B613-EE42AB2EC3CD}">
      <dsp:nvSpPr>
        <dsp:cNvPr id="0" name=""/>
        <dsp:cNvSpPr/>
      </dsp:nvSpPr>
      <dsp:spPr>
        <a:xfrm>
          <a:off x="586497" y="5242017"/>
          <a:ext cx="1145696" cy="1145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Zar" panose="00000400000000000000" pitchFamily="2" charset="-78"/>
            </a:rPr>
            <a:t>طبرستان</a:t>
          </a:r>
          <a:br>
            <a:rPr lang="fa-IR" sz="1800" b="1" kern="1200" dirty="0" smtClean="0">
              <a:cs typeface="Zar" panose="00000400000000000000" pitchFamily="2" charset="-78"/>
            </a:rPr>
          </a:br>
          <a:r>
            <a:rPr lang="fa-IR" sz="1800" b="1" kern="1200" dirty="0" smtClean="0">
              <a:cs typeface="Zar" panose="00000400000000000000" pitchFamily="2" charset="-78"/>
            </a:rPr>
            <a:t>64 سال</a:t>
          </a:r>
          <a:endParaRPr lang="en-US" sz="1800" b="1" kern="1200" dirty="0">
            <a:cs typeface="Zar" panose="00000400000000000000" pitchFamily="2" charset="-78"/>
          </a:endParaRPr>
        </a:p>
      </dsp:txBody>
      <dsp:txXfrm>
        <a:off x="754280" y="5409800"/>
        <a:ext cx="810130" cy="810130"/>
      </dsp:txXfrm>
    </dsp:sp>
    <dsp:sp modelId="{7065E6EF-DF3E-427F-A640-4729BC14E2F1}">
      <dsp:nvSpPr>
        <dsp:cNvPr id="0" name=""/>
        <dsp:cNvSpPr/>
      </dsp:nvSpPr>
      <dsp:spPr>
        <a:xfrm rot="10027233">
          <a:off x="2277688" y="3624326"/>
          <a:ext cx="2385874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2385874" y="149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>
            <a:cs typeface="Zar" panose="00000400000000000000" pitchFamily="2" charset="-78"/>
          </a:endParaRPr>
        </a:p>
      </dsp:txBody>
      <dsp:txXfrm rot="10800000">
        <a:off x="3410979" y="3579591"/>
        <a:ext cx="119293" cy="119293"/>
      </dsp:txXfrm>
    </dsp:sp>
    <dsp:sp modelId="{3A1C9ACE-19FB-49C5-86CB-A6261BA13F50}">
      <dsp:nvSpPr>
        <dsp:cNvPr id="0" name=""/>
        <dsp:cNvSpPr/>
      </dsp:nvSpPr>
      <dsp:spPr>
        <a:xfrm>
          <a:off x="835463" y="3325819"/>
          <a:ext cx="1490993" cy="1490993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Zar" panose="00000400000000000000" pitchFamily="2" charset="-78"/>
            </a:rPr>
            <a:t>حمدانيان</a:t>
          </a:r>
          <a:br>
            <a:rPr lang="fa-IR" sz="2000" b="1" kern="1200" dirty="0" smtClean="0">
              <a:cs typeface="Zar" panose="00000400000000000000" pitchFamily="2" charset="-78"/>
            </a:rPr>
          </a:br>
          <a:r>
            <a:rPr lang="fa-IR" sz="2000" b="1" kern="1200" dirty="0" smtClean="0">
              <a:cs typeface="Zar" panose="00000400000000000000" pitchFamily="2" charset="-78"/>
            </a:rPr>
            <a:t>98 سال</a:t>
          </a:r>
          <a:endParaRPr lang="en-US" sz="2000" b="1" kern="1200" dirty="0">
            <a:cs typeface="Zar" panose="00000400000000000000" pitchFamily="2" charset="-78"/>
          </a:endParaRPr>
        </a:p>
      </dsp:txBody>
      <dsp:txXfrm>
        <a:off x="1053814" y="3544170"/>
        <a:ext cx="1054291" cy="1054291"/>
      </dsp:txXfrm>
    </dsp:sp>
    <dsp:sp modelId="{93562556-0D29-4FA5-9AC4-DCD1B68C8036}">
      <dsp:nvSpPr>
        <dsp:cNvPr id="0" name=""/>
        <dsp:cNvSpPr/>
      </dsp:nvSpPr>
      <dsp:spPr>
        <a:xfrm rot="13318520">
          <a:off x="3998357" y="3061806"/>
          <a:ext cx="743003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743003" y="149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cs typeface="Zar" panose="00000400000000000000" pitchFamily="2" charset="-78"/>
          </a:endParaRPr>
        </a:p>
      </dsp:txBody>
      <dsp:txXfrm rot="10800000">
        <a:off x="4351284" y="3058142"/>
        <a:ext cx="37150" cy="37150"/>
      </dsp:txXfrm>
    </dsp:sp>
    <dsp:sp modelId="{5D1F2A6A-053C-4574-A74F-593B30E6AAA1}">
      <dsp:nvSpPr>
        <dsp:cNvPr id="0" name=""/>
        <dsp:cNvSpPr/>
      </dsp:nvSpPr>
      <dsp:spPr>
        <a:xfrm>
          <a:off x="1239485" y="96231"/>
          <a:ext cx="3274215" cy="3274215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Zar" panose="00000400000000000000" pitchFamily="2" charset="-78"/>
            </a:rPr>
            <a:t>فاطميون</a:t>
          </a:r>
          <a:br>
            <a:rPr lang="fa-IR" sz="4000" b="1" kern="1200" dirty="0" smtClean="0">
              <a:cs typeface="Zar" panose="00000400000000000000" pitchFamily="2" charset="-78"/>
            </a:rPr>
          </a:br>
          <a:r>
            <a:rPr lang="fa-IR" sz="4000" b="1" kern="1200" dirty="0" smtClean="0">
              <a:cs typeface="Zar" panose="00000400000000000000" pitchFamily="2" charset="-78"/>
            </a:rPr>
            <a:t>262 سال</a:t>
          </a:r>
        </a:p>
      </dsp:txBody>
      <dsp:txXfrm>
        <a:off x="1718983" y="575729"/>
        <a:ext cx="2315219" cy="2315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94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58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>
            <a:spAutoFit/>
          </a:bodyPr>
          <a:lstStyle/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>
            <a:spAutoFit/>
          </a:bodyPr>
          <a:lstStyle/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2316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>
            <a:spAutoFit/>
          </a:bodyPr>
          <a:lstStyle/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0666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>
            <a:spAutoFit/>
          </a:bodyPr>
          <a:lstStyle/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2770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>
            <a:spAutoFit/>
          </a:bodyPr>
          <a:lstStyle/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138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>
            <a:spAutoFit/>
          </a:bodyPr>
          <a:lstStyle/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7294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>
            <a:spAutoFit/>
          </a:bodyPr>
          <a:lstStyle/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4513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4FE201-D8DB-4EE6-BEB2-CAE77BC3F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0F9D39-4D6A-4CFA-9701-4757635F5D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263ABE-F552-4E8B-A5FC-691A052DF8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AEA391-D9F9-4CD9-9D6E-6DE3CC313A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8E66BF-F711-41E1-921D-0321B26F01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D33DD8-31A3-486F-BE07-EB30004A39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3FD043-5102-4228-A365-04D69BB13F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00A75-CD5A-4E5C-87E9-B477816138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CB596B-D9FB-4CFE-A423-EBB7B5D9EF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1B8916-6DCD-4E59-9960-16B1CAAC4F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90CC49-AA6E-4916-B1EE-42E3A9E54B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161DFDFE-FD52-43DB-A4B3-8EDB4068403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1" i="1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algn="r" rtl="0" hangingPunct="0">
        <a:spcBef>
          <a:spcPts val="0"/>
        </a:spcBef>
        <a:spcAft>
          <a:spcPts val="1417"/>
        </a:spcAft>
        <a:tabLst/>
        <a:defRPr lang="en-US" sz="240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02" y1="36791" x2="36102" y2="36791"/>
                        <a14:foregroundMark x1="42577" y1="12916" x2="42577" y2="12916"/>
                        <a14:foregroundMark x1="59516" y1="18297" x2="59516" y2="18297"/>
                        <a14:foregroundMark x1="75867" y1="18297" x2="75867" y2="18297"/>
                        <a14:foregroundMark x1="76521" y1="44227" x2="76521" y2="44227"/>
                        <a14:foregroundMark x1="74035" y1="72603" x2="74035" y2="72603"/>
                        <a14:foregroundMark x1="87443" y1="81703" x2="87443" y2="81703"/>
                        <a14:foregroundMark x1="36625" y1="89922" x2="36625" y2="89922"/>
                        <a14:backgroundMark x1="61871" y1="28180" x2="61871" y2="28180"/>
                        <a14:backgroundMark x1="2482" y1="97833" x2="2482" y2="97833"/>
                      </a14:backgroundRemoval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773223"/>
            <a:ext cx="4760480" cy="3181956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 smtClean="0">
                <a:cs typeface="Zeytoon" panose="00000400000000000000" pitchFamily="2" charset="-78"/>
              </a:rPr>
              <a:t>سيدمحمدباقر صدر</a:t>
            </a:r>
            <a:endParaRPr lang="fa-IR" b="0" i="0" dirty="0">
              <a:cs typeface="Zeytoo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1768475"/>
            <a:ext cx="6186361" cy="5092010"/>
          </a:xfrm>
        </p:spPr>
        <p:txBody>
          <a:bodyPr>
            <a:norm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فقه نظامات اجتماعي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وجود «نظام احكام» ناظر به جامعه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مبتني شدن فقه بر «مكتب»، به عنوان لايه باطني‌تري از فقه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موضوعات احكام اجزائي هستند در يك كلّ متغيّر و در يك نظام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تحقق نظام و مكتب در منطقةالفراغ، به معناي جعل حكم الزامي توسط حاكم اسلامي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r="31610" b="5603"/>
          <a:stretch/>
        </p:blipFill>
        <p:spPr>
          <a:xfrm>
            <a:off x="6995160" y="1768475"/>
            <a:ext cx="2580479" cy="53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محمدتقي مصباح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7229" y="1768475"/>
            <a:ext cx="5768572" cy="5092010"/>
          </a:xfrm>
        </p:spPr>
        <p:txBody>
          <a:bodyPr>
            <a:norm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بخشي از فقه كه به مسائل حكومت و كيفيت مديريت جامعه مربوط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مي‌شود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در عناوين ثانويه‌اي كه نمي‌توان تعيين آن‌ها را بر عهده افراد گذاشت طبق نظر رهبر جامعه بايد عمل كرد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مانند: اختلاف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در صحت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نكاح جايي كه زن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مقلد يك مرجع است و مرد مقلد مرجع ديگر و فتواي مراجع متفاوت، نياز به حكم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حكومتي است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r="7593"/>
          <a:stretch/>
        </p:blipFill>
        <p:spPr>
          <a:xfrm>
            <a:off x="503999" y="1730955"/>
            <a:ext cx="2887594" cy="51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 smtClean="0">
                <a:cs typeface="Zeytoon" panose="00000400000000000000" pitchFamily="2" charset="-78"/>
              </a:rPr>
              <a:t>محسن اراكي</a:t>
            </a:r>
            <a:endParaRPr lang="fa-IR" b="0" i="0" dirty="0">
              <a:cs typeface="Zeytoo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1768475"/>
            <a:ext cx="5607241" cy="5092010"/>
          </a:xfrm>
        </p:spPr>
        <p:txBody>
          <a:bodyPr>
            <a:norm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فقه كلان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مبتني بر مسائل كلان جامعه انساني بودن بخش عظيمي از فقه اسلام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عدم توجه فقهاي شيعه، به دليل دور بودن از حاكميت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نياز به استفاده از «روش غيرمستقيم» در استنباط براي دستيابي به فقه كلان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روش غيرمستقيم: استنباط احكام از احكام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4" r="19746" b="1513"/>
          <a:stretch/>
        </p:blipFill>
        <p:spPr>
          <a:xfrm>
            <a:off x="6290273" y="1661767"/>
            <a:ext cx="3285366" cy="51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محمدرضا زيبايي‌نژاد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3855" y="1768475"/>
            <a:ext cx="5751945" cy="5092010"/>
          </a:xfrm>
        </p:spPr>
        <p:txBody>
          <a:bodyPr>
            <a:norm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فقه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حكومتي مصلحت‌مدار است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مصلحت صرفاً عرفي و عقلايي نيست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مصلحت عبارت از ترجيحات ديني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است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حكومت نسبت به ارتقاي اخلاقي و اعتقادي مردم وظيفه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دارد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نيازمند اجتهاد در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حوزه‌هاي:</a:t>
            </a:r>
            <a:endParaRPr lang="fa-IR" sz="3200" dirty="0">
              <a:solidFill>
                <a:schemeClr val="bg1"/>
              </a:solidFill>
              <a:cs typeface="Lotus" panose="00000400000000000000" pitchFamily="2" charset="-78"/>
            </a:endParaRP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اعتقادات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اخلاق</a:t>
            </a:r>
            <a:endParaRPr lang="fa-IR" sz="3200" dirty="0" smtClean="0">
              <a:solidFill>
                <a:schemeClr val="bg1"/>
              </a:solidFill>
              <a:cs typeface="Lotus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24679"/>
          <a:stretch/>
        </p:blipFill>
        <p:spPr>
          <a:xfrm>
            <a:off x="503999" y="1563480"/>
            <a:ext cx="2920845" cy="52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مهدي مهريزي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00" y="1768475"/>
            <a:ext cx="5963302" cy="5092010"/>
          </a:xfrm>
        </p:spPr>
        <p:txBody>
          <a:bodyPr>
            <a:norm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فقه حكومتي بخشي از فقه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نيست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وصفي براي تمام مباحث فقهي و مسأله‌اي فرافقهي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است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متفاوت بودن فقه حكومتي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با:</a:t>
            </a:r>
            <a:endParaRPr lang="fa-IR" sz="3200" dirty="0">
              <a:solidFill>
                <a:schemeClr val="bg1"/>
              </a:solidFill>
              <a:cs typeface="Lotus" panose="00000400000000000000" pitchFamily="2" charset="-78"/>
            </a:endParaRP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فقه سياسي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فقه الخلافه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فقه الحكومه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فقه پويا</a:t>
            </a:r>
            <a:endParaRPr lang="fa-IR" sz="3200" dirty="0" smtClean="0">
              <a:solidFill>
                <a:schemeClr val="bg1"/>
              </a:solidFill>
              <a:cs typeface="Lotus" panose="00000400000000000000" pitchFamily="2" charset="-78"/>
            </a:endParaRPr>
          </a:p>
        </p:txBody>
      </p:sp>
      <p:pic>
        <p:nvPicPr>
          <p:cNvPr id="6" name="Content Placeholder 5" descr="گفتگو با حجة الاسلام و المسلمین مهریزی ...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r="16211"/>
          <a:stretch/>
        </p:blipFill>
        <p:spPr>
          <a:xfrm>
            <a:off x="6932815" y="1768475"/>
            <a:ext cx="2543694" cy="4885506"/>
          </a:xfrm>
        </p:spPr>
      </p:pic>
    </p:spTree>
    <p:extLst>
      <p:ext uri="{BB962C8B-B14F-4D97-AF65-F5344CB8AC3E}">
        <p14:creationId xmlns:p14="http://schemas.microsoft.com/office/powerpoint/2010/main" val="4572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عبدالله </a:t>
            </a:r>
            <a:r>
              <a:rPr lang="fa-IR" b="0" i="0" dirty="0" smtClean="0">
                <a:cs typeface="Zeytoon" panose="00000400000000000000" pitchFamily="2" charset="-78"/>
              </a:rPr>
              <a:t>جوادي آملي</a:t>
            </a:r>
            <a:endParaRPr lang="fa-IR" b="0" i="0" dirty="0">
              <a:cs typeface="Zeytoo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1361" y="1768475"/>
            <a:ext cx="6314440" cy="5092010"/>
          </a:xfrm>
        </p:spPr>
        <p:txBody>
          <a:bodyPr>
            <a:norm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مي‌شود از فقه اهل سنّت ديد گرفت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نبايد از آن خط گرفت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فقه اهل سنت به حكومت آمده است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فقه ما به حكومت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نيامده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در فقه اسلامي حاكم فقه است نه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فقيه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خود فقيه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هم محكوم به حكم فقه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است: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در مرجعيّت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در قضا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در حكم ولايي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325" r="12636" b="-325"/>
          <a:stretch/>
        </p:blipFill>
        <p:spPr>
          <a:xfrm>
            <a:off x="703504" y="1750043"/>
            <a:ext cx="2688088" cy="51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احمد عابدي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1828800"/>
            <a:ext cx="6711448" cy="5353396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احكامي كه ناظر بر وجود حكومت است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حكمي كه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اجراي آن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باعث هرج و مرج در جامعه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شود بايد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توسط حكومت اجرا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شود، مانند: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قصاص و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اعدام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سرمايه‌گذاري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روي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افرادي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براي كار در موضوعات جديد: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ابتدا درس اخلاق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قوي در ادبيات عرب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تسلط كامل به متون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تسلط به مباني حوزوي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تسلط به قواعد فقهي و اصول فقه و منطق و كلام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برخوردار بودن از مقبوليت كافي در حوزه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endParaRPr lang="fa-IR" sz="3200" dirty="0" smtClean="0">
              <a:solidFill>
                <a:schemeClr val="bg1"/>
              </a:solidFill>
              <a:cs typeface="Lotus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r="15869"/>
          <a:stretch/>
        </p:blipFill>
        <p:spPr>
          <a:xfrm>
            <a:off x="7464829" y="1563480"/>
            <a:ext cx="2245184" cy="53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نجف لك‌زايي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105" y="1768475"/>
            <a:ext cx="5718696" cy="5092010"/>
          </a:xfrm>
        </p:spPr>
        <p:txBody>
          <a:bodyPr>
            <a:norm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در نظر گرفتن فرد درون شبكه اجتماعي و پاسخ سؤالات فردي را با اين نگاه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دادن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موضوع فقه حكومتي: مباحث مربوط به سامان‌دهي قدرت از منظر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شرعي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مجتهد فقه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حكومتي:</a:t>
            </a:r>
            <a:endParaRPr lang="fa-IR" sz="3200" dirty="0">
              <a:solidFill>
                <a:schemeClr val="bg1"/>
              </a:solidFill>
              <a:cs typeface="Lotus" panose="00000400000000000000" pitchFamily="2" charset="-78"/>
            </a:endParaRP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مجتهد در فقه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مجتهد در سياست</a:t>
            </a:r>
            <a:endParaRPr lang="fa-IR" sz="3200" dirty="0" smtClean="0">
              <a:solidFill>
                <a:schemeClr val="bg1"/>
              </a:solidFill>
              <a:cs typeface="Lotus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8" t="-314" r="31334" b="314"/>
          <a:stretch/>
        </p:blipFill>
        <p:spPr>
          <a:xfrm>
            <a:off x="503998" y="1563480"/>
            <a:ext cx="2920845" cy="52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محمدجواد ارسطا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020" y="2017854"/>
            <a:ext cx="5253183" cy="4116936"/>
          </a:xfrm>
        </p:spPr>
        <p:txBody>
          <a:bodyPr>
            <a:norm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آن دسته از مسائل فقهي كه موضوعش جريان قدرت در جامعه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است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مشابه فقه عبادي و فقه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معاملات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و در كنار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آن‌ها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ضرورت ايجاد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باب مستقلي در فقه شيعه با عنوان فقه سياسي با فصل‌هاي گوناگون</a:t>
            </a:r>
            <a:endParaRPr lang="fa-IR" sz="3200" dirty="0" smtClean="0">
              <a:solidFill>
                <a:schemeClr val="bg1"/>
              </a:solidFill>
              <a:cs typeface="Lotus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r="8271"/>
          <a:stretch/>
        </p:blipFill>
        <p:spPr>
          <a:xfrm>
            <a:off x="6638168" y="2017854"/>
            <a:ext cx="2754591" cy="41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 smtClean="0">
                <a:cs typeface="Zeytoon" panose="00000400000000000000" pitchFamily="2" charset="-78"/>
              </a:rPr>
              <a:t>عبدالحميد واسطي</a:t>
            </a:r>
            <a:endParaRPr lang="fa-IR" b="0" i="0" dirty="0">
              <a:cs typeface="Zeytoo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1" y="1768475"/>
            <a:ext cx="6492239" cy="5092010"/>
          </a:xfrm>
        </p:spPr>
        <p:txBody>
          <a:bodyPr>
            <a:norm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 اجتهاد سيستمي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 وجود نگاه خُرد و فردي در اجتهاد موجود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 انحصار توانايي اجتهاد موجود در كشف حكم جزئي فردي يا توصيف گزاره جزئي اخلاقي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ضرورت توليد الگوريتمي براي نگاه كلان و استراتژيك به گزاره‌هاي دين، مبتني بر: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اجتهاد جواهري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به‏كارگيري منطق سيستم‌سازي و مدل‌سازي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8058" r="31891" b="3528"/>
          <a:stretch/>
        </p:blipFill>
        <p:spPr>
          <a:xfrm>
            <a:off x="7321198" y="1705319"/>
            <a:ext cx="2254441" cy="52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3117549"/>
            <a:ext cx="9071640" cy="1015663"/>
          </a:xfrm>
        </p:spPr>
        <p:txBody>
          <a:bodyPr anchor="ctr">
            <a:spAutoFit/>
          </a:bodyPr>
          <a:lstStyle/>
          <a:p>
            <a:pPr marL="216000" lvl="0" indent="-216000" algn="ctr"/>
            <a:r>
              <a:rPr lang="fa-IR" sz="6600" dirty="0" smtClean="0">
                <a:cs typeface="Zeytoon" pitchFamily="2"/>
              </a:rPr>
              <a:t>جريان‌شناسي فقه نظام</a:t>
            </a:r>
            <a:endParaRPr lang="zxx-none" sz="6600" dirty="0">
              <a:cs typeface="Zeytoo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195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 smtClean="0">
                <a:cs typeface="Zeytoon" panose="00000400000000000000" pitchFamily="2" charset="-78"/>
              </a:rPr>
              <a:t>امام خميني (ره)</a:t>
            </a:r>
            <a:endParaRPr lang="fa-IR" b="0" i="0" dirty="0">
              <a:cs typeface="Zeytoo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6119" y="1768475"/>
            <a:ext cx="6329519" cy="5092010"/>
          </a:xfrm>
        </p:spPr>
        <p:txBody>
          <a:bodyPr>
            <a:normAutofit lnSpcReduction="10000"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حكومت؛ حقيقت اسلام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هدف حكومت: عدالت در همه زواياي زندگي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مطلوبيّت بالذات نداشتن احكام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عدالت به معناي تربيت انسان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درهم‌تنيدگي فقاهت با موضوع‌شناسي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حق تصميم فقيه بر اساس مصلحت اسلام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حكم اوّلي بودن مصلحت، نه حكم ثانوي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عدم محدوديّت در چارچوب احكام فرعيّه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t="1886" r="26081" b="17064"/>
          <a:stretch/>
        </p:blipFill>
        <p:spPr>
          <a:xfrm>
            <a:off x="503999" y="1676400"/>
            <a:ext cx="2437321" cy="538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 smtClean="0">
                <a:cs typeface="Zeytoon" panose="00000400000000000000" pitchFamily="2" charset="-78"/>
              </a:rPr>
              <a:t>سيدمنيرالدين حسيني</a:t>
            </a:r>
            <a:endParaRPr lang="fa-IR" b="0" i="0" dirty="0">
              <a:cs typeface="Zeytoo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1776110"/>
            <a:ext cx="6101080" cy="5092010"/>
          </a:xfrm>
        </p:spPr>
        <p:txBody>
          <a:bodyPr>
            <a:normAutofit fontScale="92500"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 اجتهاد مبتني بر علوم اصول فقه احكام حكومتي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تزاحم دائمي ميان موضوعات احكام حكومتي، دليل ناظر بودن آن بر الگوي تخصيص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فقه حكومتي؛‌ متولّي سرپرستي، رشد و كمال جامعه اسلامي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حقيقي دانستن جامعه به عنوان يك كلّ متغيّر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هماهنگي ابعاد: سياسي، فرهنگي، اقتصادي جامعه، در سايه فقه حكومتي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نياز به توليد معادلات اسلامي بر مبناي فقه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-297" r="24597" b="297"/>
          <a:stretch/>
        </p:blipFill>
        <p:spPr>
          <a:xfrm>
            <a:off x="6811197" y="1729755"/>
            <a:ext cx="2764442" cy="51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3117549"/>
            <a:ext cx="9071640" cy="1015663"/>
          </a:xfrm>
        </p:spPr>
        <p:txBody>
          <a:bodyPr anchor="ctr">
            <a:spAutoFit/>
          </a:bodyPr>
          <a:lstStyle/>
          <a:p>
            <a:pPr marL="216000" lvl="0" indent="-216000" algn="ctr"/>
            <a:r>
              <a:rPr lang="fa-IR" sz="6600" dirty="0" smtClean="0">
                <a:cs typeface="Zeytoon" pitchFamily="2"/>
              </a:rPr>
              <a:t>تعاريف رايج</a:t>
            </a:r>
            <a:endParaRPr lang="zxx-none" sz="6600" dirty="0">
              <a:cs typeface="Zeytoo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776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057817" y="-1087126"/>
            <a:ext cx="7964989" cy="8779805"/>
            <a:chOff x="1057817" y="-1087126"/>
            <a:chExt cx="7964989" cy="8779805"/>
          </a:xfrm>
        </p:grpSpPr>
        <p:cxnSp>
          <p:nvCxnSpPr>
            <p:cNvPr id="9" name="Curved Connector 8"/>
            <p:cNvCxnSpPr/>
            <p:nvPr/>
          </p:nvCxnSpPr>
          <p:spPr>
            <a:xfrm rot="5400000">
              <a:off x="1564270" y="1802386"/>
              <a:ext cx="1837114" cy="1607309"/>
            </a:xfrm>
            <a:prstGeom prst="curvedConnector3">
              <a:avLst>
                <a:gd name="adj1" fmla="val 50000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>
            <a:xfrm rot="5400000">
              <a:off x="2833742" y="2542492"/>
              <a:ext cx="1313412" cy="650798"/>
            </a:xfrm>
            <a:prstGeom prst="curvedConnector3">
              <a:avLst>
                <a:gd name="adj1" fmla="val 50000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16200000" flipH="1">
              <a:off x="4303738" y="2934240"/>
              <a:ext cx="1180410" cy="304"/>
            </a:xfrm>
            <a:prstGeom prst="curvedConnector3">
              <a:avLst>
                <a:gd name="adj1" fmla="val 50000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6200000" flipH="1">
              <a:off x="5572935" y="2474391"/>
              <a:ext cx="1429792" cy="670619"/>
            </a:xfrm>
            <a:prstGeom prst="curvedConnector3">
              <a:avLst>
                <a:gd name="adj1" fmla="val 50000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16200000" flipH="1">
              <a:off x="6771575" y="1944592"/>
              <a:ext cx="1695797" cy="1464212"/>
            </a:xfrm>
            <a:prstGeom prst="curvedConnector3">
              <a:avLst>
                <a:gd name="adj1" fmla="val 50000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721665242"/>
                </p:ext>
              </p:extLst>
            </p:nvPr>
          </p:nvGraphicFramePr>
          <p:xfrm>
            <a:off x="1057817" y="-1087126"/>
            <a:ext cx="7964989" cy="54263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246675761"/>
                </p:ext>
              </p:extLst>
            </p:nvPr>
          </p:nvGraphicFramePr>
          <p:xfrm>
            <a:off x="1057818" y="3674227"/>
            <a:ext cx="7964988" cy="40184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110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3999" y="301320"/>
            <a:ext cx="9071640" cy="1262160"/>
          </a:xfrm>
          <a:prstGeom prst="rect">
            <a:avLst/>
          </a:prstGeom>
        </p:spPr>
        <p:txBody>
          <a:bodyPr anchor="ctr"/>
          <a:lstStyle>
            <a:lvl1pPr algn="ctr" rtl="0" hangingPunct="0">
              <a:tabLst/>
              <a:defRPr lang="en-US" sz="4400" b="1" i="1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cs typeface="Tahoma" pitchFamily="2"/>
              </a:defRPr>
            </a:lvl1pPr>
          </a:lstStyle>
          <a:p>
            <a:r>
              <a:rPr lang="fa-IR" b="0" i="0" kern="0" dirty="0">
                <a:cs typeface="Zeytoon" panose="00000400000000000000" pitchFamily="2" charset="-78"/>
              </a:rPr>
              <a:t>شرايع الاسلام، محقق حلّي، قرن هفتم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512150"/>
              </p:ext>
            </p:extLst>
          </p:nvPr>
        </p:nvGraphicFramePr>
        <p:xfrm>
          <a:off x="315884" y="1563480"/>
          <a:ext cx="9426632" cy="566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874623" y="6545522"/>
            <a:ext cx="2044931" cy="947651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58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  <a:alpha val="77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  <a:alpha val="67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cs typeface="Zar" panose="00000400000000000000" pitchFamily="2" charset="-78"/>
              </a:rPr>
              <a:t>فقه نظام</a:t>
            </a:r>
            <a:endParaRPr lang="fa-IR" sz="4400" b="1" dirty="0">
              <a:cs typeface="Zar" panose="00000400000000000000" pitchFamily="2" charset="-78"/>
            </a:endParaRPr>
          </a:p>
        </p:txBody>
      </p:sp>
      <p:cxnSp>
        <p:nvCxnSpPr>
          <p:cNvPr id="9" name="Curved Connector 8"/>
          <p:cNvCxnSpPr>
            <a:stCxn id="8" idx="0"/>
          </p:cNvCxnSpPr>
          <p:nvPr/>
        </p:nvCxnSpPr>
        <p:spPr>
          <a:xfrm rot="5400000" flipH="1" flipV="1">
            <a:off x="7990985" y="6107400"/>
            <a:ext cx="344227" cy="532018"/>
          </a:xfrm>
          <a:prstGeom prst="curvedConnector2">
            <a:avLst/>
          </a:prstGeom>
          <a:ln w="114300">
            <a:solidFill>
              <a:schemeClr val="accent2">
                <a:alpha val="7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3999" y="301320"/>
            <a:ext cx="9071640" cy="1262160"/>
          </a:xfrm>
          <a:prstGeom prst="rect">
            <a:avLst/>
          </a:prstGeom>
        </p:spPr>
        <p:txBody>
          <a:bodyPr anchor="ctr"/>
          <a:lstStyle>
            <a:lvl1pPr algn="ctr" rtl="0" hangingPunct="0">
              <a:tabLst/>
              <a:defRPr lang="en-US" sz="4400" b="1" i="1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cs typeface="Tahoma" pitchFamily="2"/>
              </a:defRPr>
            </a:lvl1pPr>
          </a:lstStyle>
          <a:p>
            <a:r>
              <a:rPr lang="fa-IR" b="0" i="0" kern="0" dirty="0">
                <a:cs typeface="Zeytoon" panose="00000400000000000000" pitchFamily="2" charset="-78"/>
              </a:rPr>
              <a:t>الفتاوى الواضحة، محمد باقر الصدر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7824149"/>
              </p:ext>
            </p:extLst>
          </p:nvPr>
        </p:nvGraphicFramePr>
        <p:xfrm>
          <a:off x="315884" y="1563480"/>
          <a:ext cx="9426632" cy="570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314137" y="4414402"/>
            <a:ext cx="2044931" cy="947651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58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  <a:alpha val="77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  <a:alpha val="67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cs typeface="Zar" panose="00000400000000000000" pitchFamily="2" charset="-78"/>
              </a:rPr>
              <a:t>فقه نظام</a:t>
            </a:r>
            <a:endParaRPr lang="fa-IR" sz="4400" b="1" dirty="0">
              <a:cs typeface="Zar" panose="00000400000000000000" pitchFamily="2" charset="-78"/>
            </a:endParaRPr>
          </a:p>
        </p:txBody>
      </p:sp>
      <p:cxnSp>
        <p:nvCxnSpPr>
          <p:cNvPr id="4" name="Curved Connector 3"/>
          <p:cNvCxnSpPr/>
          <p:nvPr/>
        </p:nvCxnSpPr>
        <p:spPr>
          <a:xfrm flipV="1">
            <a:off x="7381702" y="4090204"/>
            <a:ext cx="1263534" cy="781057"/>
          </a:xfrm>
          <a:prstGeom prst="curvedConnector3">
            <a:avLst>
              <a:gd name="adj1" fmla="val 50000"/>
            </a:avLst>
          </a:prstGeom>
          <a:ln w="114300">
            <a:solidFill>
              <a:schemeClr val="accent2">
                <a:alpha val="7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فقه </a:t>
            </a:r>
            <a:r>
              <a:rPr lang="fa-IR" b="0" i="0" dirty="0" smtClean="0">
                <a:cs typeface="Zeytoon" panose="00000400000000000000" pitchFamily="2" charset="-78"/>
              </a:rPr>
              <a:t>حكومتي </a:t>
            </a:r>
            <a:r>
              <a:rPr lang="fa-IR" b="0" i="0" dirty="0">
                <a:cs typeface="Zeytoon" panose="00000400000000000000" pitchFamily="2" charset="-78"/>
              </a:rPr>
              <a:t>= فقه </a:t>
            </a:r>
            <a:r>
              <a:rPr lang="fa-IR" b="0" i="0" dirty="0" smtClean="0">
                <a:cs typeface="Zeytoon" panose="00000400000000000000" pitchFamily="2" charset="-78"/>
              </a:rPr>
              <a:t>سياسي</a:t>
            </a:r>
            <a:endParaRPr lang="fa-I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5386090"/>
          </a:xfrm>
        </p:spPr>
        <p:txBody>
          <a:bodyPr>
            <a:sp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گرجيان: فقه پاسخگو به سؤالاتي كه حكومت ديني با آنها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روبه روست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حائري شيرازي: فقه حكومتي در مبارزه حاصل ميشود؛ تبيين آداب جنگ با مفاسد اقتصادي و سياسي و اجتماعي و فردي.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قوامي: بخش حكومتي فقه چندان مورد توجه گذشتگان نبوده و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كم حجم 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مانده.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ارسطا: مشابه فقه عبادي و فقه معاملات و در كنار آنها، آن دسته از مسائل فقهي كه موضوعش جريان قدرت در جامعه است.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فاضل: پاسخگويي فقهي به پرسشهاي مطرح در دايره حكومت با تحوّل در علم اصول فقه.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مصباح يزدي: بخشي از فقه كه به مسائل حكومت و مديريت جامعه مربوط است.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نوايي: احكام ناظر به سه قلمرو اصلي: حكومت، قدرت و جامعه.</a:t>
            </a:r>
          </a:p>
        </p:txBody>
      </p:sp>
    </p:spTree>
    <p:extLst>
      <p:ext uri="{BB962C8B-B14F-4D97-AF65-F5344CB8AC3E}">
        <p14:creationId xmlns:p14="http://schemas.microsoft.com/office/powerpoint/2010/main" val="12757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فقه </a:t>
            </a:r>
            <a:r>
              <a:rPr lang="fa-IR" b="0" i="0" dirty="0" smtClean="0">
                <a:cs typeface="Zeytoon" panose="00000400000000000000" pitchFamily="2" charset="-78"/>
              </a:rPr>
              <a:t>حكومتي </a:t>
            </a:r>
            <a:r>
              <a:rPr lang="fa-IR" b="0" i="0" dirty="0">
                <a:cs typeface="Zeytoon" panose="00000400000000000000" pitchFamily="2" charset="-78"/>
              </a:rPr>
              <a:t>= ابواب اجتماعي فقه</a:t>
            </a:r>
            <a:endParaRPr lang="fa-I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2513509"/>
          </a:xfrm>
        </p:spPr>
        <p:txBody>
          <a:bodyPr>
            <a:sp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عبداللهي، محمدهادي: اجتماع شش باب فقهي جهاد، انفال، حسبه، ولايات، قضاء، حدود و ديات.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عابدي: احكام ناظر بر وجود حكومت، مانند: قصاص و اعدام. به دليل بروز هرج و مرج در صورت اجراي فردي.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درّي: مجموعه قوانين مربوط به اداره جامعه.</a:t>
            </a:r>
          </a:p>
        </p:txBody>
      </p:sp>
    </p:spTree>
    <p:extLst>
      <p:ext uri="{BB962C8B-B14F-4D97-AF65-F5344CB8AC3E}">
        <p14:creationId xmlns:p14="http://schemas.microsoft.com/office/powerpoint/2010/main" val="23535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فقه </a:t>
            </a:r>
            <a:r>
              <a:rPr lang="fa-IR" b="0" i="0" dirty="0" smtClean="0">
                <a:cs typeface="Zeytoon" panose="00000400000000000000" pitchFamily="2" charset="-78"/>
              </a:rPr>
              <a:t>حكومتي </a:t>
            </a:r>
            <a:r>
              <a:rPr lang="fa-IR" b="0" i="0" dirty="0">
                <a:cs typeface="Zeytoon" panose="00000400000000000000" pitchFamily="2" charset="-78"/>
              </a:rPr>
              <a:t>= رويكرد اجتماعي</a:t>
            </a:r>
            <a:endParaRPr lang="fa-I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5429782"/>
          </a:xfrm>
        </p:spPr>
        <p:txBody>
          <a:bodyPr>
            <a:normAutofit fontScale="85000" lnSpcReduction="20000"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ضيائي فر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: فقه حكومتي يك رويكرد در روش استنباط احكام است. فقيه در مقام استنباط شرعي، اداره جامعه و مصالح آن را لحاظ كند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لكزايي: پاسخ سؤالات فردي را با در نظر گرفتن فرد درون شبكه اجتماعي دادن.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تقوي: فقه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كلان نگر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؛ يك رويكرد به فقه يا يك حوزه كاربرد فقه.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ايتيوندي: نگرشي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كل نگر 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و حاكم بر تمام ابواب فقه؛ ناظر به اداره نظام اجتماعي.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عليدوست: استفاده از همين علم اصول فقه، با تكميل شدن آن، با رويكرد اجتماعي و حكومتي.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فيرحي: ملاحظه دوباره همه موضوعات با توجه به الزامات حكومت، با بينش و گرايشي متفاوت.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رجبي: يك رويكرد جديد به فقه براي اداره جامعه و نظام، در بر گيرنده سراسر فقه.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جعفري: رويكردي جديد به احكام فردي، با لحاظ رابطه افراد با جامعه، ناظر به شرايط و اوضاع.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مشكاني: موضوع قرار گرفتن جامعه و هويّت جامعي افراد براي احكام. نگاه به تمامي احكام فقهي با نگرش حكومتي براي دستيابي به كيفيت مطلوب اداره نظام.</a:t>
            </a:r>
          </a:p>
        </p:txBody>
      </p:sp>
    </p:spTree>
    <p:extLst>
      <p:ext uri="{BB962C8B-B14F-4D97-AF65-F5344CB8AC3E}">
        <p14:creationId xmlns:p14="http://schemas.microsoft.com/office/powerpoint/2010/main" val="329458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فقه </a:t>
            </a:r>
            <a:r>
              <a:rPr lang="fa-IR" b="0" i="0" dirty="0" smtClean="0">
                <a:cs typeface="Zeytoon" panose="00000400000000000000" pitchFamily="2" charset="-78"/>
              </a:rPr>
              <a:t>حكومتي </a:t>
            </a:r>
            <a:r>
              <a:rPr lang="fa-IR" b="0" i="0" dirty="0">
                <a:cs typeface="Zeytoon" panose="00000400000000000000" pitchFamily="2" charset="-78"/>
              </a:rPr>
              <a:t>= </a:t>
            </a:r>
            <a:r>
              <a:rPr lang="fa-IR" b="0" i="0" dirty="0" smtClean="0">
                <a:cs typeface="Zeytoon" panose="00000400000000000000" pitchFamily="2" charset="-78"/>
              </a:rPr>
              <a:t>مصلحت‌سنجي</a:t>
            </a:r>
            <a:endParaRPr lang="fa-I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3985706"/>
          </a:xfrm>
        </p:spPr>
        <p:txBody>
          <a:bodyPr>
            <a:sp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هادوي: يكسان بودن مباني اجتهاد و شيوه استنباط، اما شناختن نظام حاكم بر روابط اجتماعي و تشخيص مصلحت جامعه.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گرجي: جعل حكم بر اساس تشخيص مصلحت با توجه به شرايط زمان و مكان با استفاده از عقل جمعي.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غرويان: تشخيص روابط موضوعات با اقتضائات زماني و محيطي داخلي و جهاني.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زيبايي نژاد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: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مصلحت مدار 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بودن بر اساس لحاظ ترجيحات ديني در ارتقاي اخلاقي و اعتقادي مردم براي تأمين مصالح اجتماعي.</a:t>
            </a:r>
          </a:p>
        </p:txBody>
      </p:sp>
    </p:spTree>
    <p:extLst>
      <p:ext uri="{BB962C8B-B14F-4D97-AF65-F5344CB8AC3E}">
        <p14:creationId xmlns:p14="http://schemas.microsoft.com/office/powerpoint/2010/main" val="27242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8357543"/>
              </p:ext>
            </p:extLst>
          </p:nvPr>
        </p:nvGraphicFramePr>
        <p:xfrm>
          <a:off x="0" y="149630"/>
          <a:ext cx="10080625" cy="714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فقه </a:t>
            </a:r>
            <a:r>
              <a:rPr lang="fa-IR" b="0" i="0" dirty="0" smtClean="0">
                <a:cs typeface="Zeytoon" panose="00000400000000000000" pitchFamily="2" charset="-78"/>
              </a:rPr>
              <a:t>حكومتي </a:t>
            </a:r>
            <a:r>
              <a:rPr lang="fa-IR" b="0" i="0" dirty="0">
                <a:cs typeface="Zeytoon" panose="00000400000000000000" pitchFamily="2" charset="-78"/>
              </a:rPr>
              <a:t>= احكام ثانويه</a:t>
            </a:r>
            <a:endParaRPr lang="fa-I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1903085"/>
          </a:xfrm>
        </p:spPr>
        <p:txBody>
          <a:bodyPr>
            <a:sp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اسلامي: احكامي مديريتي براي اداره جامعه متناسب با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استراتژي هاي 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نظام. بخشي از فقه يا فقه احكام حكومتي نيست.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مهريزي: وصفي فراگير و محيط براي تمامي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بخش هاي 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فقه، اولين بار توسط شهيد صدر طرح شده.</a:t>
            </a:r>
          </a:p>
        </p:txBody>
      </p:sp>
    </p:spTree>
    <p:extLst>
      <p:ext uri="{BB962C8B-B14F-4D97-AF65-F5344CB8AC3E}">
        <p14:creationId xmlns:p14="http://schemas.microsoft.com/office/powerpoint/2010/main" val="40201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فقه </a:t>
            </a:r>
            <a:r>
              <a:rPr lang="fa-IR" b="0" i="0" dirty="0" smtClean="0">
                <a:cs typeface="Zeytoon" panose="00000400000000000000" pitchFamily="2" charset="-78"/>
              </a:rPr>
              <a:t>حكومتي </a:t>
            </a:r>
            <a:r>
              <a:rPr lang="fa-IR" b="0" i="0" dirty="0">
                <a:cs typeface="Zeytoon" panose="00000400000000000000" pitchFamily="2" charset="-78"/>
              </a:rPr>
              <a:t>= </a:t>
            </a:r>
            <a:r>
              <a:rPr lang="fa-IR" b="0" i="0" dirty="0" smtClean="0">
                <a:cs typeface="Zeytoon" panose="00000400000000000000" pitchFamily="2" charset="-78"/>
              </a:rPr>
              <a:t>نظام‌سازي</a:t>
            </a:r>
            <a:endParaRPr lang="fa-I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5386090"/>
          </a:xfrm>
        </p:spPr>
        <p:txBody>
          <a:bodyPr>
            <a:sp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اراكي: احكامي كه موضوع آنها جمع و جامعه است، فقه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نظام سازي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، با توليد يك اصول فقه جديد، براي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سامان بخشي 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به جامعه و تدوين وظايف حاكمان.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ميرباقري: فقه سرپرستي تكامل اجتماعي.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پيروزمند: لزوم تغيير مقياس در فقه شيعه و ارتقاء موضوع فقه از فرد به جامعه.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پرور: دانشي كه معارف مربوط به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نظام هاي 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اجتماعي يا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آموزه هاي 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مورد نياز براي اداره جامعه را از منابع ديني استخراج ميكند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واسطي: اجتهاد جواهري همراه با به كار گيري منطق سيستم سازي و مدل سازي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عبداللهي، يحيي: تمام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عرصه هاي 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زندگي فردي و اجتماعي را پوشش دهد، درصدد اداره و سرپرستي انسان و جامعه باشد.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الهي: ديدن موضوعات به صورت پيوسته و </a:t>
            </a:r>
            <a:r>
              <a:rPr lang="fa-IR" sz="2800" dirty="0" smtClean="0">
                <a:solidFill>
                  <a:schemeClr val="bg1"/>
                </a:solidFill>
                <a:cs typeface="Lotus" panose="00000400000000000000" pitchFamily="2" charset="-78"/>
              </a:rPr>
              <a:t>شبكه وار </a:t>
            </a:r>
            <a:r>
              <a:rPr lang="fa-IR" sz="2800" dirty="0">
                <a:solidFill>
                  <a:schemeClr val="bg1"/>
                </a:solidFill>
                <a:cs typeface="Lotus" panose="00000400000000000000" pitchFamily="2" charset="-78"/>
              </a:rPr>
              <a:t>با تغيير مقياس موضوع.</a:t>
            </a:r>
          </a:p>
        </p:txBody>
      </p:sp>
    </p:spTree>
    <p:extLst>
      <p:ext uri="{BB962C8B-B14F-4D97-AF65-F5344CB8AC3E}">
        <p14:creationId xmlns:p14="http://schemas.microsoft.com/office/powerpoint/2010/main" val="29696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3117549"/>
            <a:ext cx="9071640" cy="1015663"/>
          </a:xfrm>
        </p:spPr>
        <p:txBody>
          <a:bodyPr anchor="ctr">
            <a:spAutoFit/>
          </a:bodyPr>
          <a:lstStyle/>
          <a:p>
            <a:pPr marL="216000" lvl="0" indent="-216000" algn="ctr"/>
            <a:r>
              <a:rPr lang="fa-IR" sz="6600" dirty="0" smtClean="0">
                <a:cs typeface="Zeytoon" pitchFamily="2"/>
              </a:rPr>
              <a:t>جمع‌بندي رويكردها</a:t>
            </a:r>
            <a:endParaRPr lang="zxx-none" sz="6600" dirty="0">
              <a:cs typeface="Zeytoo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16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4908575"/>
              </p:ext>
            </p:extLst>
          </p:nvPr>
        </p:nvGraphicFramePr>
        <p:xfrm>
          <a:off x="332509" y="133005"/>
          <a:ext cx="9343506" cy="668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3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3117549"/>
            <a:ext cx="9071640" cy="1015663"/>
          </a:xfrm>
        </p:spPr>
        <p:txBody>
          <a:bodyPr anchor="ctr">
            <a:spAutoFit/>
          </a:bodyPr>
          <a:lstStyle/>
          <a:p>
            <a:pPr marL="216000" lvl="0" indent="-216000" algn="ctr"/>
            <a:r>
              <a:rPr lang="fa-IR" sz="6600" dirty="0" smtClean="0">
                <a:cs typeface="Zeytoon" pitchFamily="2"/>
              </a:rPr>
              <a:t>پيشينه حكومت شيعه</a:t>
            </a:r>
            <a:endParaRPr lang="zxx-none" sz="6600" dirty="0">
              <a:cs typeface="Zeytoo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662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4797870"/>
              </p:ext>
            </p:extLst>
          </p:nvPr>
        </p:nvGraphicFramePr>
        <p:xfrm>
          <a:off x="249382" y="266007"/>
          <a:ext cx="9493134" cy="698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63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 smtClean="0">
                <a:cs typeface="Zeytoon" panose="00000400000000000000" pitchFamily="2" charset="-78"/>
              </a:rPr>
              <a:t>بيش از 200 سال خلافت فاطميّون</a:t>
            </a: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9" y="1877739"/>
            <a:ext cx="9072480" cy="5205336"/>
          </a:xfrm>
        </p:spPr>
      </p:pic>
    </p:spTree>
    <p:extLst>
      <p:ext uri="{BB962C8B-B14F-4D97-AF65-F5344CB8AC3E}">
        <p14:creationId xmlns:p14="http://schemas.microsoft.com/office/powerpoint/2010/main" val="9745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19"/>
            <a:ext cx="9071640" cy="1377851"/>
          </a:xfrm>
        </p:spPr>
        <p:txBody>
          <a:bodyPr/>
          <a:lstStyle/>
          <a:p>
            <a:pPr rtl="1"/>
            <a:r>
              <a:rPr lang="fa-IR" b="0" i="0" dirty="0">
                <a:cs typeface="Zeytoon" panose="00000400000000000000" pitchFamily="2" charset="-78"/>
              </a:rPr>
              <a:t>جامعة الأزهر</a:t>
            </a:r>
            <a:r>
              <a:rPr lang="fa-IR" b="0" i="0" dirty="0" smtClean="0">
                <a:cs typeface="Zeytoon" panose="00000400000000000000" pitchFamily="2" charset="-78"/>
              </a:rPr>
              <a:t/>
            </a:r>
            <a:br>
              <a:rPr lang="fa-IR" b="0" i="0" dirty="0" smtClean="0">
                <a:cs typeface="Zeytoon" panose="00000400000000000000" pitchFamily="2" charset="-78"/>
              </a:rPr>
            </a:br>
            <a:r>
              <a:rPr lang="fa-IR" sz="2800" b="0" i="0" dirty="0" smtClean="0">
                <a:cs typeface="Zeytoon" panose="00000400000000000000" pitchFamily="2" charset="-78"/>
              </a:rPr>
              <a:t>يا جامعة فاطمة الزهراء (سلام</a:t>
            </a:r>
            <a:r>
              <a:rPr lang="fa-IR" sz="2800" b="0" i="0" dirty="0">
                <a:cs typeface="Zeytoon" panose="00000400000000000000" pitchFamily="2" charset="-78"/>
              </a:rPr>
              <a:t> </a:t>
            </a:r>
            <a:r>
              <a:rPr lang="fa-IR" sz="2800" b="0" i="0" dirty="0" smtClean="0">
                <a:cs typeface="Zeytoon" panose="00000400000000000000" pitchFamily="2" charset="-78"/>
              </a:rPr>
              <a:t>الله عليها)</a:t>
            </a:r>
            <a:endParaRPr lang="fa-IR" sz="4800" dirty="0">
              <a:cs typeface="Zeytoo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2" y="1978431"/>
            <a:ext cx="9073298" cy="5101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549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0" i="0" dirty="0">
                <a:cs typeface="Zeytoon" panose="00000400000000000000" pitchFamily="2" charset="-78"/>
              </a:rPr>
              <a:t>الدولة العربية </a:t>
            </a:r>
            <a:r>
              <a:rPr lang="fa-IR" b="0" i="0" dirty="0" smtClean="0">
                <a:cs typeface="Zeytoon" panose="00000400000000000000" pitchFamily="2" charset="-78"/>
              </a:rPr>
              <a:t>الموحدة</a:t>
            </a:r>
            <a:br>
              <a:rPr lang="fa-IR" b="0" i="0" dirty="0" smtClean="0">
                <a:cs typeface="Zeytoon" panose="00000400000000000000" pitchFamily="2" charset="-78"/>
              </a:rPr>
            </a:br>
            <a:r>
              <a:rPr lang="fa-IR" sz="2400" b="0" i="0" dirty="0" smtClean="0">
                <a:cs typeface="Zeytoon" panose="00000400000000000000" pitchFamily="2" charset="-78"/>
              </a:rPr>
              <a:t>المملكة </a:t>
            </a:r>
            <a:r>
              <a:rPr lang="fa-IR" sz="2400" b="0" i="0" dirty="0">
                <a:cs typeface="Zeytoon" panose="00000400000000000000" pitchFamily="2" charset="-78"/>
              </a:rPr>
              <a:t>الحجازية </a:t>
            </a:r>
            <a:r>
              <a:rPr lang="fa-IR" sz="2400" b="0" i="0" dirty="0" smtClean="0">
                <a:cs typeface="Zeytoon" panose="00000400000000000000" pitchFamily="2" charset="-78"/>
              </a:rPr>
              <a:t>الهاشمية</a:t>
            </a:r>
            <a:endParaRPr lang="fa-IR" dirty="0">
              <a:cs typeface="Zeytoo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08" y="1779609"/>
            <a:ext cx="8113222" cy="5203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72989" y="2094805"/>
            <a:ext cx="3208713" cy="1147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cs typeface="Zar" panose="00000400000000000000" pitchFamily="2" charset="-78"/>
              </a:rPr>
              <a:t>الأسود راية الدولة العباسية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2989" y="3757696"/>
            <a:ext cx="3208713" cy="1147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cs typeface="Zar" panose="00000400000000000000" pitchFamily="2" charset="-78"/>
              </a:rPr>
              <a:t>الأخضر راية الدولة الفاطمية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2989" y="5520337"/>
            <a:ext cx="3208713" cy="1147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Zar" panose="00000400000000000000" pitchFamily="2" charset="-78"/>
              </a:rPr>
              <a:t>الأبيض راية الدولة الأموية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7751" y="3441811"/>
            <a:ext cx="2017835" cy="1678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b="1" dirty="0">
                <a:cs typeface="Zar" panose="00000400000000000000" pitchFamily="2" charset="-78"/>
              </a:rPr>
              <a:t>راية </a:t>
            </a:r>
            <a:r>
              <a:rPr lang="fa-IR" sz="2400" b="1" dirty="0" smtClean="0">
                <a:cs typeface="Zar" panose="00000400000000000000" pitchFamily="2" charset="-78"/>
              </a:rPr>
              <a:t>أشراف الحجاز منذ </a:t>
            </a:r>
            <a:r>
              <a:rPr lang="fa-IR" sz="2400" b="1" dirty="0">
                <a:cs typeface="Zar" panose="00000400000000000000" pitchFamily="2" charset="-78"/>
              </a:rPr>
              <a:t>عهد </a:t>
            </a:r>
            <a:r>
              <a:rPr lang="fa-IR" sz="2400" b="1" dirty="0" smtClean="0">
                <a:cs typeface="Zar" panose="00000400000000000000" pitchFamily="2" charset="-78"/>
              </a:rPr>
              <a:t>الشريف أبونمي</a:t>
            </a:r>
            <a:endParaRPr lang="fa-IR" sz="2400" b="1" dirty="0">
              <a:cs typeface="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73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9661" y="838052"/>
            <a:ext cx="7983143" cy="58786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1834818" y="2941727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cs typeface="Zar" panose="00000400000000000000" pitchFamily="2" charset="-78"/>
              </a:rPr>
              <a:t>الدولة الفاطمية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63" y="1054455"/>
            <a:ext cx="2989965" cy="1993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75" y="1054455"/>
            <a:ext cx="3645218" cy="1993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63" y="3938381"/>
            <a:ext cx="3466968" cy="1993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4" y="3938381"/>
            <a:ext cx="2989964" cy="19933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84084" y="2941727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cs typeface="Zar" panose="00000400000000000000" pitchFamily="2" charset="-78"/>
              </a:rPr>
              <a:t>الدولة العباسية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18561" y="5848566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cs typeface="Zar" panose="00000400000000000000" pitchFamily="2" charset="-78"/>
              </a:rPr>
              <a:t>الدولة الأيوبية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42662" y="5848565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cs typeface="Zar" panose="00000400000000000000" pitchFamily="2" charset="-78"/>
              </a:rPr>
              <a:t>الدولة الأموية</a:t>
            </a:r>
          </a:p>
        </p:txBody>
      </p:sp>
    </p:spTree>
    <p:extLst>
      <p:ext uri="{BB962C8B-B14F-4D97-AF65-F5344CB8AC3E}">
        <p14:creationId xmlns:p14="http://schemas.microsoft.com/office/powerpoint/2010/main" val="2733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3117549"/>
            <a:ext cx="9071640" cy="1015663"/>
          </a:xfrm>
        </p:spPr>
        <p:txBody>
          <a:bodyPr anchor="ctr">
            <a:spAutoFit/>
          </a:bodyPr>
          <a:lstStyle/>
          <a:p>
            <a:pPr marL="216000" lvl="0" indent="-216000" algn="ctr"/>
            <a:r>
              <a:rPr lang="fa-IR" sz="6600" dirty="0" smtClean="0">
                <a:cs typeface="Zeytoon" pitchFamily="2"/>
              </a:rPr>
              <a:t>پيشينه فقهي</a:t>
            </a:r>
            <a:endParaRPr lang="zxx-none" sz="6600" dirty="0">
              <a:cs typeface="Zeytoo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936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8150" y="5200650"/>
            <a:ext cx="9201150" cy="1280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4439"/>
          <a:stretch/>
        </p:blipFill>
        <p:spPr>
          <a:xfrm>
            <a:off x="438150" y="531812"/>
            <a:ext cx="9201150" cy="1411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810" t="67722" r="24430"/>
          <a:stretch/>
        </p:blipFill>
        <p:spPr>
          <a:xfrm>
            <a:off x="4876800" y="5200650"/>
            <a:ext cx="4762500" cy="1280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121" b="30838"/>
          <a:stretch/>
        </p:blipFill>
        <p:spPr>
          <a:xfrm>
            <a:off x="438150" y="2876550"/>
            <a:ext cx="9201150" cy="1390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150" y="186690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پيشين عراق</a:t>
            </a:r>
            <a:endParaRPr lang="fa-IR" sz="2400" b="1" dirty="0">
              <a:cs typeface="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9350" y="186690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پيشين سوريه</a:t>
            </a:r>
            <a:endParaRPr lang="fa-IR" sz="2400" b="1" dirty="0">
              <a:cs typeface="Zar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3450" y="186690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فلسطين</a:t>
            </a:r>
            <a:endParaRPr lang="fa-IR" sz="2400" b="1" dirty="0">
              <a:cs typeface="Zar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186690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اردن</a:t>
            </a:r>
            <a:endParaRPr lang="fa-IR" sz="2400" b="1" dirty="0">
              <a:cs typeface="Zar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" y="419100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كويت</a:t>
            </a:r>
            <a:endParaRPr lang="fa-IR" sz="2400" b="1" dirty="0">
              <a:cs typeface="Zar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0425" y="419100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ليبي</a:t>
            </a:r>
            <a:endParaRPr lang="fa-IR" sz="2400" b="1" dirty="0">
              <a:cs typeface="Zar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419100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پيشين يمن</a:t>
            </a:r>
            <a:endParaRPr lang="fa-IR" sz="2400" b="1" dirty="0">
              <a:cs typeface="Zar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77150" y="419100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پيشين مصر</a:t>
            </a:r>
            <a:endParaRPr lang="fa-IR" sz="2400" b="1" dirty="0">
              <a:cs typeface="Zar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640544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سودان</a:t>
            </a:r>
            <a:endParaRPr lang="fa-IR" sz="2400" b="1" dirty="0">
              <a:cs typeface="Zar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600" y="640544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امارات</a:t>
            </a:r>
            <a:endParaRPr lang="fa-IR" sz="2400" b="1" dirty="0">
              <a:cs typeface="Zar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194" t="2623" r="786" b="1807"/>
          <a:stretch/>
        </p:blipFill>
        <p:spPr>
          <a:xfrm>
            <a:off x="500982" y="636954"/>
            <a:ext cx="1917744" cy="1229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559" y="634216"/>
            <a:ext cx="1918992" cy="12326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00" y="5280382"/>
            <a:ext cx="2251266" cy="11108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3064" y="5252705"/>
            <a:ext cx="2013736" cy="11308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90108" y="640544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پيشين عربستان</a:t>
            </a:r>
            <a:endParaRPr lang="fa-IR" sz="2400" b="1" dirty="0">
              <a:cs typeface="Zar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7859" y="6405440"/>
            <a:ext cx="19621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Zar" panose="00000400000000000000" pitchFamily="2" charset="-78"/>
              </a:rPr>
              <a:t>پيشين عربستان</a:t>
            </a:r>
            <a:endParaRPr lang="fa-IR" sz="2400" b="1" dirty="0">
              <a:cs typeface="Zar" panose="00000400000000000000" pitchFamily="2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41" y="2945545"/>
            <a:ext cx="1868183" cy="12454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2956124"/>
            <a:ext cx="1847298" cy="12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19" y="5376240"/>
            <a:ext cx="3031681" cy="1262160"/>
          </a:xfrm>
        </p:spPr>
        <p:txBody>
          <a:bodyPr/>
          <a:lstStyle/>
          <a:p>
            <a:r>
              <a:rPr lang="fa-IR" sz="4000" b="0" i="0" dirty="0" smtClean="0">
                <a:cs typeface="Zeytoon" panose="00000400000000000000" pitchFamily="2" charset="-78"/>
              </a:rPr>
              <a:t>والسلام</a:t>
            </a:r>
            <a:endParaRPr lang="fa-IR" sz="4000" b="0" i="0" dirty="0">
              <a:cs typeface="Zeytoo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72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الأحكام السلطانية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00" y="1824914"/>
            <a:ext cx="5215156" cy="5240565"/>
          </a:xfrm>
        </p:spPr>
        <p:txBody>
          <a:bodyPr>
            <a:no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علي بن محمد الماوردي</a:t>
            </a:r>
            <a:endParaRPr lang="fa-IR" sz="3200" dirty="0" smtClean="0">
              <a:solidFill>
                <a:schemeClr val="bg1"/>
              </a:solidFill>
              <a:cs typeface="Lotus" panose="00000400000000000000" pitchFamily="2" charset="-78"/>
            </a:endParaRP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شافعي مذهب</a:t>
            </a:r>
            <a:endParaRPr lang="fa-IR" sz="3200" dirty="0">
              <a:solidFill>
                <a:schemeClr val="bg1"/>
              </a:solidFill>
              <a:cs typeface="Lotus" panose="00000400000000000000" pitchFamily="2" charset="-78"/>
            </a:endParaRP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قرن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چهارم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ترجمه شده به: احكام سلطاني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مشتمل بر 20 باب، مانند: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إمارة علي البلاد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إمارة علي الجهاد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إمامة الصلوات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ولاية الصدقات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r="15489"/>
          <a:stretch/>
        </p:blipFill>
        <p:spPr>
          <a:xfrm>
            <a:off x="6134792" y="1824914"/>
            <a:ext cx="3624350" cy="52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معالم القربة في أحكام الحسبة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121" y="1824914"/>
            <a:ext cx="5186518" cy="5240565"/>
          </a:xfrm>
        </p:spPr>
        <p:txBody>
          <a:bodyPr>
            <a:no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محمد بن احمد بن قرشي</a:t>
            </a:r>
            <a:endParaRPr lang="fa-IR" sz="3200" dirty="0" smtClean="0">
              <a:solidFill>
                <a:schemeClr val="bg1"/>
              </a:solidFill>
              <a:cs typeface="Lotus" panose="00000400000000000000" pitchFamily="2" charset="-78"/>
            </a:endParaRP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شافعي مذهب</a:t>
            </a:r>
            <a:endParaRPr lang="fa-IR" sz="3200" dirty="0">
              <a:solidFill>
                <a:schemeClr val="bg1"/>
              </a:solidFill>
              <a:cs typeface="Lotus" panose="00000400000000000000" pitchFamily="2" charset="-78"/>
            </a:endParaRP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قرن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هفتم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ترجمه شده به: آئين شهرداري</a:t>
            </a:r>
            <a:endParaRPr lang="fa-IR" sz="3200" dirty="0" smtClean="0">
              <a:solidFill>
                <a:schemeClr val="bg1"/>
              </a:solidFill>
              <a:cs typeface="Lotus" panose="00000400000000000000" pitchFamily="2" charset="-78"/>
            </a:endParaRP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مشتمل بر 70 باب، مانند: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منكرات الأسواق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طبّاخين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وعّاظ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حمّامين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9" y="1905886"/>
            <a:ext cx="3624350" cy="50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cs typeface="Zeytoon" panose="00000400000000000000" pitchFamily="2" charset="-78"/>
              </a:rPr>
              <a:t>عوائد الايام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00" y="1824914"/>
            <a:ext cx="5215156" cy="5240565"/>
          </a:xfrm>
        </p:spPr>
        <p:txBody>
          <a:bodyPr>
            <a:noAutofit/>
          </a:bodyPr>
          <a:lstStyle/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احمد بن محمد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مهدي </a:t>
            </a: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فاضل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نراقي 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شيعه</a:t>
            </a:r>
            <a:endParaRPr lang="fa-IR" sz="3200" dirty="0">
              <a:solidFill>
                <a:schemeClr val="bg1"/>
              </a:solidFill>
              <a:cs typeface="Lotus" panose="00000400000000000000" pitchFamily="2" charset="-78"/>
            </a:endParaRP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>
                <a:solidFill>
                  <a:schemeClr val="bg1"/>
                </a:solidFill>
                <a:cs typeface="Lotus" panose="00000400000000000000" pitchFamily="2" charset="-78"/>
              </a:rPr>
              <a:t>قرن </a:t>
            </a: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سيزدهم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دوران سلطنت قاجار</a:t>
            </a:r>
          </a:p>
          <a:p>
            <a:pPr marL="342900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عائده 54 با عنوان:</a:t>
            </a:r>
          </a:p>
          <a:p>
            <a:pPr marL="1028700" lvl="1" indent="-342900" algn="just" rtl="1">
              <a:buSzPct val="60000"/>
              <a:buFont typeface="Wingdings 3" panose="05040102010807070707" pitchFamily="18" charset="2"/>
              <a:buChar char=""/>
            </a:pPr>
            <a:r>
              <a:rPr lang="fa-IR" sz="3200" dirty="0" smtClean="0">
                <a:solidFill>
                  <a:schemeClr val="bg1"/>
                </a:solidFill>
                <a:cs typeface="Lotus" panose="00000400000000000000" pitchFamily="2" charset="-78"/>
              </a:rPr>
              <a:t>في بيان ولاية الحاكم و ما له فيه الولاية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79" y="1563480"/>
            <a:ext cx="3548660" cy="51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295">
            <a:off x="6612524" y="788521"/>
            <a:ext cx="2182658" cy="3174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42" y="824176"/>
            <a:ext cx="2327597" cy="3103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961">
            <a:off x="6648443" y="3402262"/>
            <a:ext cx="2422864" cy="3542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270">
            <a:off x="1132793" y="795638"/>
            <a:ext cx="2520017" cy="358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7" r="26995"/>
          <a:stretch/>
        </p:blipFill>
        <p:spPr>
          <a:xfrm rot="20181733">
            <a:off x="873024" y="3729940"/>
            <a:ext cx="2401357" cy="3373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/>
          <a:stretch/>
        </p:blipFill>
        <p:spPr>
          <a:xfrm>
            <a:off x="3868842" y="3778009"/>
            <a:ext cx="2334383" cy="31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3117549"/>
            <a:ext cx="9071640" cy="1015663"/>
          </a:xfrm>
        </p:spPr>
        <p:txBody>
          <a:bodyPr anchor="ctr">
            <a:spAutoFit/>
          </a:bodyPr>
          <a:lstStyle/>
          <a:p>
            <a:pPr marL="216000" lvl="0" indent="-216000" algn="ctr"/>
            <a:r>
              <a:rPr lang="fa-IR" sz="6600" dirty="0" smtClean="0">
                <a:cs typeface="Zeytoon" pitchFamily="2"/>
              </a:rPr>
              <a:t>مرور برخي نظريات معاصر</a:t>
            </a:r>
            <a:endParaRPr lang="zxx-none" sz="6600" dirty="0">
              <a:cs typeface="Zeytoo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955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yt-brow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../../../../Program%20Files%20(x86)/OpenOffice%204/share/template/en-US/presnt/prs-novelty.otp</Template>
  <TotalTime>2006</TotalTime>
  <Words>1707</Words>
  <Application>Microsoft Office PowerPoint</Application>
  <PresentationFormat>Custom</PresentationFormat>
  <Paragraphs>303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 Unicode MS</vt:lpstr>
      <vt:lpstr>Albany</vt:lpstr>
      <vt:lpstr>Arial</vt:lpstr>
      <vt:lpstr>Calibri</vt:lpstr>
      <vt:lpstr>HG Mincho Light J</vt:lpstr>
      <vt:lpstr>Lotus</vt:lpstr>
      <vt:lpstr>Tahoma</vt:lpstr>
      <vt:lpstr>Thorndale</vt:lpstr>
      <vt:lpstr>Wingdings 3</vt:lpstr>
      <vt:lpstr>Zar</vt:lpstr>
      <vt:lpstr>Zeytoon</vt:lpstr>
      <vt:lpstr>lyt-brown</vt:lpstr>
      <vt:lpstr>PowerPoint Presentation</vt:lpstr>
      <vt:lpstr>PowerPoint Presentation</vt:lpstr>
      <vt:lpstr>PowerPoint Presentation</vt:lpstr>
      <vt:lpstr>PowerPoint Presentation</vt:lpstr>
      <vt:lpstr>الأحكام السلطانية</vt:lpstr>
      <vt:lpstr>معالم القربة في أحكام الحسبة</vt:lpstr>
      <vt:lpstr>عوائد الايام</vt:lpstr>
      <vt:lpstr>PowerPoint Presentation</vt:lpstr>
      <vt:lpstr>PowerPoint Presentation</vt:lpstr>
      <vt:lpstr>سيدمحمدباقر صدر</vt:lpstr>
      <vt:lpstr>محمدتقي مصباح</vt:lpstr>
      <vt:lpstr>محسن اراكي</vt:lpstr>
      <vt:lpstr>محمدرضا زيبايي‌نژاد</vt:lpstr>
      <vt:lpstr>مهدي مهريزي</vt:lpstr>
      <vt:lpstr>عبدالله جوادي آملي</vt:lpstr>
      <vt:lpstr>احمد عابدي</vt:lpstr>
      <vt:lpstr>نجف لك‌زايي</vt:lpstr>
      <vt:lpstr>محمدجواد ارسطا</vt:lpstr>
      <vt:lpstr>عبدالحميد واسطي</vt:lpstr>
      <vt:lpstr>امام خميني (ره)</vt:lpstr>
      <vt:lpstr>سيدمنيرالدين حسيني</vt:lpstr>
      <vt:lpstr>PowerPoint Presentation</vt:lpstr>
      <vt:lpstr>PowerPoint Presentation</vt:lpstr>
      <vt:lpstr>PowerPoint Presentation</vt:lpstr>
      <vt:lpstr>PowerPoint Presentation</vt:lpstr>
      <vt:lpstr>فقه حكومتي = فقه سياسي</vt:lpstr>
      <vt:lpstr>فقه حكومتي = ابواب اجتماعي فقه</vt:lpstr>
      <vt:lpstr>فقه حكومتي = رويكرد اجتماعي</vt:lpstr>
      <vt:lpstr>فقه حكومتي = مصلحت‌سنجي</vt:lpstr>
      <vt:lpstr>فقه حكومتي = احكام ثانويه</vt:lpstr>
      <vt:lpstr>فقه حكومتي = نظام‌سازي</vt:lpstr>
      <vt:lpstr>PowerPoint Presentation</vt:lpstr>
      <vt:lpstr>PowerPoint Presentation</vt:lpstr>
      <vt:lpstr>PowerPoint Presentation</vt:lpstr>
      <vt:lpstr>PowerPoint Presentation</vt:lpstr>
      <vt:lpstr>بيش از 200 سال خلافت فاطميّون</vt:lpstr>
      <vt:lpstr>جامعة الأزهر يا جامعة فاطمة الزهراء (سلام الله عليها)</vt:lpstr>
      <vt:lpstr>الدولة العربية الموحدة المملكة الحجازية الهاشمية</vt:lpstr>
      <vt:lpstr>PowerPoint Presentation</vt:lpstr>
      <vt:lpstr>PowerPoint Presentation</vt:lpstr>
      <vt:lpstr>والسلام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 New Product</dc:title>
  <dc:creator>Test</dc:creator>
  <dc:description>General introduction of a new product taking customer wishes into account</dc:description>
  <cp:lastModifiedBy>Test</cp:lastModifiedBy>
  <cp:revision>76</cp:revision>
  <dcterms:created xsi:type="dcterms:W3CDTF">2017-01-15T08:46:50Z</dcterms:created>
  <dcterms:modified xsi:type="dcterms:W3CDTF">2017-04-24T05:04:05Z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